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58233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28409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01573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21382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732940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6938225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740886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59009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681108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47004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09144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08155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39187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087108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746223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4835699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4409934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206388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6338262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81687131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207387207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5735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4988723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78526880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1056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326726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61026197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210368698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</a:p>
        </p:txBody>
      </p:sp>
      <p:sp>
        <p:nvSpPr>
          <p:cNvPr id="20280535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9610919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9999290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협조문 오기재사항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전자결재(재무) 3.고정자산 구매예산 승인(신청)서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투자관리번호부여 신청서 결재라인 수정 요청(7/3부터)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lky2009 계정 잠김 해제 요청</a:t>
            </a:r>
          </a:p>
        </p:txBody>
      </p:sp>
      <p:sp>
        <p:nvSpPr>
          <p:cNvPr id="86056103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11826543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204543163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9945851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4594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2098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29312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580712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46636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49354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0969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52752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383266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296969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61132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55315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128492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46580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584919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723326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9638954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4759890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71492373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228628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581714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동광화학 Return Gas 분자량 및 열량값(LHV)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Role 적용</a:t>
            </a:r>
          </a:p>
        </p:txBody>
      </p:sp>
      <p:sp>
        <p:nvSpPr>
          <p:cNvPr id="11346825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41180368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8361971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2062093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489043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5132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975038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76569338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0391528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729492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4141270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2889670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5918967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</a:p>
        </p:txBody>
      </p:sp>
      <p:sp>
        <p:nvSpPr>
          <p:cNvPr id="45809100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3005178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573089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6800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127577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859444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8025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903179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8470127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00840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079931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114703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23175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0523688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382898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784860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964287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76806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8674595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20909742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17979902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120684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4439631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180824088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0812143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461245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2499178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06515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878387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5059905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9963708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193536995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0290388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3395045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ITSM-96855 견적서 삭제ITSM-96854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Fortity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사외 네트워크 첨부파일 다운로드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ITSM-96800 견적 공수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GW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ITSM-97064 데이터 작업 삭제ITSM-95835 서비스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반려</a:t>
            </a:r>
          </a:p>
        </p:txBody>
      </p:sp>
      <p:sp>
        <p:nvSpPr>
          <p:cNvPr id="8856265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75519635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85740225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812025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188052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020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217928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7134400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5613744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71497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56094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60623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67531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8736337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64840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55593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19907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51253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388694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3233819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81437495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8902841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5203812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6417322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138616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A11 '#1 회계 지급전표'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 지급계좌' 작업 기안지 pdf -&gt; txt 전환 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장 지속 실패 -&gt; 테스트 반응 이상X -&gt; pdf 파일 자체 문제로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자이오넥스 IAM 계정 연장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메일미발송 및 정상수행 완료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 -&gt; 엑셀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메일 수신자 변경</a:t>
            </a:r>
          </a:p>
        </p:txBody>
      </p:sp>
      <p:sp>
        <p:nvSpPr>
          <p:cNvPr id="9844716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00847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45684827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652373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7220657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537134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99103947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13599491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13298315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966459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2930939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23171776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57999835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71523594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135835537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827215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5028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53553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23155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64079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647742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746788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06517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48256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1687630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57147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089478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0688580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31093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167604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43743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52075173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</a:p>
        </p:txBody>
      </p:sp>
      <p:sp>
        <p:nvSpPr>
          <p:cNvPr id="147405162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제,개정,폐기등의 실적관리 필요에 따라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개선 가능한지 검토요청</a:t>
            </a:r>
          </a:p>
        </p:txBody>
      </p:sp>
      <p:sp>
        <p:nvSpPr>
          <p:cNvPr id="9539157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539259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77713599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교육결과보고서 임시저장시 오류 확인 및 원복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제,개정,폐기등의 실적관리 필요에 따라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개선 가능한지 검토요청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VDI 환경에서 독서통신 사이트 접근시 오류 확인.  VDI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방화벽 오픈 신청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인천저유소 김남원 대리. LPG충전,저장,집단공급시설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검사기관 교육결과보고서 조회안됨 문의, 오류 수정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검색서비스 오류 확인 요청</a:t>
            </a:r>
          </a:p>
        </p:txBody>
      </p:sp>
      <p:sp>
        <p:nvSpPr>
          <p:cNvPr id="16100677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4352630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35295105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5905017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71542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8106364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83966688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</a:p>
        </p:txBody>
      </p:sp>
      <p:sp>
        <p:nvSpPr>
          <p:cNvPr id="92042275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반영되게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035035601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5836094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47787876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자동통제 평가 관련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공장 Web Application 서비스 점검 자동화 구현 검토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Fortify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SAP에서 예약마감시,통합재고조회에서 해당 자재 PR번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호가 없어지지 않은 현상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인사정보 배치 시 공장 일부 사용자 미등록되는 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및 WMS 접속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반영안되게 프로그램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 </a:t>
            </a:r>
          </a:p>
        </p:txBody>
      </p:sp>
      <p:sp>
        <p:nvSpPr>
          <p:cNvPr id="1412665466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655361222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268955856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674036899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5564129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80294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33017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7959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24318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007571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2861258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77155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02211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23835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51856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89807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46014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75485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3894679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45856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</a:p>
        </p:txBody>
      </p:sp>
      <p:sp>
        <p:nvSpPr>
          <p:cNvPr id="67581072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68783386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7월 4일부터 사용자 OffBorading 처리 </a:t>
            </a:r>
          </a:p>
        </p:txBody>
      </p:sp>
      <p:sp>
        <p:nvSpPr>
          <p:cNvPr id="6313565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491180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3168755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WEB Part Leader 배영식 차장님 권한 부여 및 안내</a:t>
            </a:r>
          </a:p>
        </p:txBody>
      </p:sp>
      <p:sp>
        <p:nvSpPr>
          <p:cNvPr id="44136254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8411983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1406051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</a:p>
        </p:txBody>
      </p:sp>
      <p:sp>
        <p:nvSpPr>
          <p:cNvPr id="8564502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91301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285390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54799694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9286574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</a:p>
        </p:txBody>
      </p:sp>
      <p:sp>
        <p:nvSpPr>
          <p:cNvPr id="16093590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685707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9473886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EIS/YB 서버 솔루션(Longview Analytics) Patch 적용</a:t>
            </a:r>
          </a:p>
        </p:txBody>
      </p:sp>
      <p:sp>
        <p:nvSpPr>
          <p:cNvPr id="20942988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</a:p>
        </p:txBody>
      </p:sp>
      <p:sp>
        <p:nvSpPr>
          <p:cNvPr id="90357441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</a:p>
        </p:txBody>
      </p:sp>
      <p:sp>
        <p:nvSpPr>
          <p:cNvPr id="5087591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06/28</a:t>
            </a:r>
            <a:br/>
          </a:p>
        </p:txBody>
      </p:sp>
      <p:sp>
        <p:nvSpPr>
          <p:cNvPr id="62094156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64072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