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3"/>
  </p:notesMasterIdLst>
  <p:sldIdLst>
    <p:sldId id="256" r:id="rId2"/>
  </p:sldIdLst>
  <p:sldSz cx="9901238" cy="6853238"/>
  <p:notesSz cx="6858000" cy="9144000"/>
  <p:defaultTextStyle>
    <a:defPPr algn="l" rtl="0" eaLnBrk="0" latinLnBrk="1" hangingPunct="0">
      <a:defRPr kumimoji="1" lang="ko-KR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>
      <p:cViewPr varScale="1">
        <p:scale>
          <a:sx n="84" d="100"/>
          <a:sy n="84" d="100"/>
        </p:scale>
        <p:origin x="828" y="96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14" cy="76214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notesMasters/notesMaster1.xml" Type="http://schemas.openxmlformats.org/officeDocument/2006/relationships/notesMaster"/><Relationship Id="rId4" Target="presProps.xml" Type="http://schemas.openxmlformats.org/officeDocument/2006/relationships/presProps"/><Relationship Id="rId5" Target="viewProps.xml" Type="http://schemas.openxmlformats.org/officeDocument/2006/relationships/viewProps"/><Relationship Id="rId6" Target="theme/theme1.xml" Type="http://schemas.openxmlformats.org/officeDocument/2006/relationships/theme"/><Relationship Id="rId7" Target="tableStyles.xml" Type="http://schemas.openxmlformats.org/officeDocument/2006/relationships/tableStyles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138" y="685800"/>
            <a:ext cx="495372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4149"/>
            <a:ext cx="9901238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599089"/>
            <a:ext cx="9901238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</p:spTree>
    <p:extLst>
      <p:ext uri="{BB962C8B-B14F-4D97-AF65-F5344CB8AC3E}">
        <p14:creationId xmlns:p14="http://schemas.microsoft.com/office/powerpoint/2010/main" val="410247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4832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5487" y="586968"/>
            <a:ext cx="2383279" cy="118345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475" y="586968"/>
            <a:ext cx="7000683" cy="118345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11942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475" y="586970"/>
            <a:ext cx="8911114" cy="339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477" y="950255"/>
            <a:ext cx="9536289" cy="82016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45300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050" y="1599162"/>
            <a:ext cx="4372951" cy="219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3019" y="1599162"/>
            <a:ext cx="4372951" cy="219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781" y="3981637"/>
            <a:ext cx="4372951" cy="219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1750" y="3981637"/>
            <a:ext cx="4372951" cy="219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93650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chemeClr val="tx1"/>
                </a:solidFill>
                <a:latin typeface="+mn-lt"/>
                <a:ea typeface="바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2023-06-29</a:t>
            </a:fld>
            <a:endParaRPr kumimoji="1" lang="ko-KR" altLang="en-US" sz="1200" b="0" i="0" baseline="0">
              <a:solidFill>
                <a:schemeClr val="tx1"/>
              </a:solidFill>
              <a:latin typeface="+mn-lt"/>
              <a:ea typeface="바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318" y="6352034"/>
            <a:ext cx="313476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ea typeface="바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4854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9327EF7B-8B08-4053-A0CD-9D52558E44A8}" type="slidenum"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901223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3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262" y="4403843"/>
            <a:ext cx="8416052" cy="1361129"/>
          </a:xfrm>
        </p:spPr>
        <p:txBody>
          <a:bodyPr/>
          <a:lstStyle>
            <a:lvl1pPr algn="l">
              <a:defRPr sz="3911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262" y="2904697"/>
            <a:ext cx="8416052" cy="1499145"/>
          </a:xfrm>
        </p:spPr>
        <p:txBody>
          <a:bodyPr anchor="b"/>
          <a:lstStyle>
            <a:lvl1pPr marL="0" indent="0">
              <a:buNone/>
              <a:defRPr sz="1956"/>
            </a:lvl1pPr>
            <a:lvl2pPr marL="447115" indent="0">
              <a:buNone/>
              <a:defRPr sz="1760"/>
            </a:lvl2pPr>
            <a:lvl3pPr marL="894231" indent="0">
              <a:buNone/>
              <a:defRPr sz="1565"/>
            </a:lvl3pPr>
            <a:lvl4pPr marL="1341345" indent="0">
              <a:buNone/>
              <a:defRPr sz="1369"/>
            </a:lvl4pPr>
            <a:lvl5pPr marL="1788460" indent="0">
              <a:buNone/>
              <a:defRPr sz="1369"/>
            </a:lvl5pPr>
            <a:lvl6pPr marL="2235576" indent="0">
              <a:buNone/>
              <a:defRPr sz="1369"/>
            </a:lvl6pPr>
            <a:lvl7pPr marL="2682691" indent="0">
              <a:buNone/>
              <a:defRPr sz="1369"/>
            </a:lvl7pPr>
            <a:lvl8pPr marL="3129807" indent="0">
              <a:buNone/>
              <a:defRPr sz="1369"/>
            </a:lvl8pPr>
            <a:lvl9pPr marL="3576921" indent="0">
              <a:buNone/>
              <a:defRPr sz="136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6414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478" y="950255"/>
            <a:ext cx="4691980" cy="820167"/>
          </a:xfrm>
        </p:spPr>
        <p:txBody>
          <a:bodyPr/>
          <a:lstStyle>
            <a:lvl1pPr>
              <a:defRPr sz="2738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6783" y="950255"/>
            <a:ext cx="4691981" cy="820167"/>
          </a:xfrm>
        </p:spPr>
        <p:txBody>
          <a:bodyPr/>
          <a:lstStyle>
            <a:lvl1pPr>
              <a:defRPr sz="2738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4724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062" y="274447"/>
            <a:ext cx="8911114" cy="1142206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062" y="1534047"/>
            <a:ext cx="4374634" cy="639318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115" indent="0">
              <a:buNone/>
              <a:defRPr sz="1956" b="1"/>
            </a:lvl2pPr>
            <a:lvl3pPr marL="894231" indent="0">
              <a:buNone/>
              <a:defRPr sz="1760" b="1"/>
            </a:lvl3pPr>
            <a:lvl4pPr marL="1341345" indent="0">
              <a:buNone/>
              <a:defRPr sz="1565" b="1"/>
            </a:lvl4pPr>
            <a:lvl5pPr marL="1788460" indent="0">
              <a:buNone/>
              <a:defRPr sz="1565" b="1"/>
            </a:lvl5pPr>
            <a:lvl6pPr marL="2235576" indent="0">
              <a:buNone/>
              <a:defRPr sz="1565" b="1"/>
            </a:lvl6pPr>
            <a:lvl7pPr marL="2682691" indent="0">
              <a:buNone/>
              <a:defRPr sz="1565" b="1"/>
            </a:lvl7pPr>
            <a:lvl8pPr marL="3129807" indent="0">
              <a:buNone/>
              <a:defRPr sz="1565" b="1"/>
            </a:lvl8pPr>
            <a:lvl9pPr marL="3576921" indent="0">
              <a:buNone/>
              <a:defRPr sz="156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062" y="2173365"/>
            <a:ext cx="4374634" cy="3948544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5"/>
            </a:lvl4pPr>
            <a:lvl5pPr>
              <a:defRPr sz="1565"/>
            </a:lvl5pPr>
            <a:lvl6pPr>
              <a:defRPr sz="1565"/>
            </a:lvl6pPr>
            <a:lvl7pPr>
              <a:defRPr sz="1565"/>
            </a:lvl7pPr>
            <a:lvl8pPr>
              <a:defRPr sz="1565"/>
            </a:lvl8pPr>
            <a:lvl9pPr>
              <a:defRPr sz="156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29958" y="1534047"/>
            <a:ext cx="4376220" cy="639318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115" indent="0">
              <a:buNone/>
              <a:defRPr sz="1956" b="1"/>
            </a:lvl2pPr>
            <a:lvl3pPr marL="894231" indent="0">
              <a:buNone/>
              <a:defRPr sz="1760" b="1"/>
            </a:lvl3pPr>
            <a:lvl4pPr marL="1341345" indent="0">
              <a:buNone/>
              <a:defRPr sz="1565" b="1"/>
            </a:lvl4pPr>
            <a:lvl5pPr marL="1788460" indent="0">
              <a:buNone/>
              <a:defRPr sz="1565" b="1"/>
            </a:lvl5pPr>
            <a:lvl6pPr marL="2235576" indent="0">
              <a:buNone/>
              <a:defRPr sz="1565" b="1"/>
            </a:lvl6pPr>
            <a:lvl7pPr marL="2682691" indent="0">
              <a:buNone/>
              <a:defRPr sz="1565" b="1"/>
            </a:lvl7pPr>
            <a:lvl8pPr marL="3129807" indent="0">
              <a:buNone/>
              <a:defRPr sz="1565" b="1"/>
            </a:lvl8pPr>
            <a:lvl9pPr marL="3576921" indent="0">
              <a:buNone/>
              <a:defRPr sz="156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29958" y="2173365"/>
            <a:ext cx="4376220" cy="3948544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5"/>
            </a:lvl4pPr>
            <a:lvl5pPr>
              <a:defRPr sz="1565"/>
            </a:lvl5pPr>
            <a:lvl6pPr>
              <a:defRPr sz="1565"/>
            </a:lvl6pPr>
            <a:lvl7pPr>
              <a:defRPr sz="1565"/>
            </a:lvl7pPr>
            <a:lvl8pPr>
              <a:defRPr sz="1565"/>
            </a:lvl8pPr>
            <a:lvl9pPr>
              <a:defRPr sz="156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7369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1090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04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062" y="272860"/>
            <a:ext cx="3257571" cy="1161243"/>
          </a:xfrm>
        </p:spPr>
        <p:txBody>
          <a:bodyPr/>
          <a:lstStyle>
            <a:lvl1pPr algn="l">
              <a:defRPr sz="195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1638" y="272863"/>
            <a:ext cx="5534538" cy="5849049"/>
          </a:xfrm>
        </p:spPr>
        <p:txBody>
          <a:bodyPr/>
          <a:lstStyle>
            <a:lvl1pPr>
              <a:defRPr sz="3130"/>
            </a:lvl1pPr>
            <a:lvl2pPr>
              <a:defRPr sz="2738"/>
            </a:lvl2pPr>
            <a:lvl3pPr>
              <a:defRPr sz="2347"/>
            </a:lvl3pPr>
            <a:lvl4pPr>
              <a:defRPr sz="1956"/>
            </a:lvl4pPr>
            <a:lvl5pPr>
              <a:defRPr sz="1956"/>
            </a:lvl5pPr>
            <a:lvl6pPr>
              <a:defRPr sz="1956"/>
            </a:lvl6pPr>
            <a:lvl7pPr>
              <a:defRPr sz="1956"/>
            </a:lvl7pPr>
            <a:lvl8pPr>
              <a:defRPr sz="1956"/>
            </a:lvl8pPr>
            <a:lvl9pPr>
              <a:defRPr sz="195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062" y="1434106"/>
            <a:ext cx="3257571" cy="4687806"/>
          </a:xfrm>
        </p:spPr>
        <p:txBody>
          <a:bodyPr/>
          <a:lstStyle>
            <a:lvl1pPr marL="0" indent="0">
              <a:buNone/>
              <a:defRPr sz="1369"/>
            </a:lvl1pPr>
            <a:lvl2pPr marL="447115" indent="0">
              <a:buNone/>
              <a:defRPr sz="1173"/>
            </a:lvl2pPr>
            <a:lvl3pPr marL="894231" indent="0">
              <a:buNone/>
              <a:defRPr sz="978"/>
            </a:lvl3pPr>
            <a:lvl4pPr marL="1341345" indent="0">
              <a:buNone/>
              <a:defRPr sz="880"/>
            </a:lvl4pPr>
            <a:lvl5pPr marL="1788460" indent="0">
              <a:buNone/>
              <a:defRPr sz="880"/>
            </a:lvl5pPr>
            <a:lvl6pPr marL="2235576" indent="0">
              <a:buNone/>
              <a:defRPr sz="880"/>
            </a:lvl6pPr>
            <a:lvl7pPr marL="2682691" indent="0">
              <a:buNone/>
              <a:defRPr sz="880"/>
            </a:lvl7pPr>
            <a:lvl8pPr marL="3129807" indent="0">
              <a:buNone/>
              <a:defRPr sz="880"/>
            </a:lvl8pPr>
            <a:lvl9pPr marL="3576921" indent="0">
              <a:buNone/>
              <a:defRPr sz="88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4501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0580" y="4797267"/>
            <a:ext cx="5940743" cy="566344"/>
          </a:xfrm>
        </p:spPr>
        <p:txBody>
          <a:bodyPr/>
          <a:lstStyle>
            <a:lvl1pPr algn="l">
              <a:defRPr sz="195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0580" y="612349"/>
            <a:ext cx="5940743" cy="4111943"/>
          </a:xfrm>
        </p:spPr>
        <p:txBody>
          <a:bodyPr lIns="0" rIns="0"/>
          <a:lstStyle>
            <a:lvl1pPr marL="0" indent="0">
              <a:buNone/>
              <a:defRPr sz="3130"/>
            </a:lvl1pPr>
            <a:lvl2pPr marL="447115" indent="0">
              <a:buNone/>
              <a:defRPr sz="2738"/>
            </a:lvl2pPr>
            <a:lvl3pPr marL="894231" indent="0">
              <a:buNone/>
              <a:defRPr sz="2347"/>
            </a:lvl3pPr>
            <a:lvl4pPr marL="1341345" indent="0">
              <a:buNone/>
              <a:defRPr sz="1956"/>
            </a:lvl4pPr>
            <a:lvl5pPr marL="1788460" indent="0">
              <a:buNone/>
              <a:defRPr sz="1956"/>
            </a:lvl5pPr>
            <a:lvl6pPr marL="2235576" indent="0">
              <a:buNone/>
              <a:defRPr sz="1956"/>
            </a:lvl6pPr>
            <a:lvl7pPr marL="2682691" indent="0">
              <a:buNone/>
              <a:defRPr sz="1956"/>
            </a:lvl7pPr>
            <a:lvl8pPr marL="3129807" indent="0">
              <a:buNone/>
              <a:defRPr sz="1956"/>
            </a:lvl8pPr>
            <a:lvl9pPr marL="3576921" indent="0">
              <a:buNone/>
              <a:defRPr sz="1956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0580" y="5363611"/>
            <a:ext cx="5940743" cy="804303"/>
          </a:xfrm>
        </p:spPr>
        <p:txBody>
          <a:bodyPr/>
          <a:lstStyle>
            <a:lvl1pPr marL="0" indent="0">
              <a:buNone/>
              <a:defRPr sz="1369"/>
            </a:lvl1pPr>
            <a:lvl2pPr marL="447115" indent="0">
              <a:buNone/>
              <a:defRPr sz="1173"/>
            </a:lvl2pPr>
            <a:lvl3pPr marL="894231" indent="0">
              <a:buNone/>
              <a:defRPr sz="978"/>
            </a:lvl3pPr>
            <a:lvl4pPr marL="1341345" indent="0">
              <a:buNone/>
              <a:defRPr sz="880"/>
            </a:lvl4pPr>
            <a:lvl5pPr marL="1788460" indent="0">
              <a:buNone/>
              <a:defRPr sz="880"/>
            </a:lvl5pPr>
            <a:lvl6pPr marL="2235576" indent="0">
              <a:buNone/>
              <a:defRPr sz="880"/>
            </a:lvl6pPr>
            <a:lvl7pPr marL="2682691" indent="0">
              <a:buNone/>
              <a:defRPr sz="880"/>
            </a:lvl7pPr>
            <a:lvl8pPr marL="3129807" indent="0">
              <a:buNone/>
              <a:defRPr sz="880"/>
            </a:lvl8pPr>
            <a:lvl9pPr marL="3576921" indent="0">
              <a:buNone/>
              <a:defRPr sz="88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46942418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theme/theme1.xml" Type="http://schemas.openxmlformats.org/officeDocument/2006/relationships/theme"/><Relationship Id="rId15" Target="../media/image1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730" y="101530"/>
            <a:ext cx="9055507" cy="43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062" y="836032"/>
            <a:ext cx="8911114" cy="528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327" y="609177"/>
            <a:ext cx="9406176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200" y="6610520"/>
            <a:ext cx="0" cy="215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4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9" y="6512166"/>
            <a:ext cx="852077" cy="31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7223" y="6558168"/>
            <a:ext cx="493476" cy="28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8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8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  <p:extLst>
      <p:ext uri="{BB962C8B-B14F-4D97-AF65-F5344CB8AC3E}">
        <p14:creationId xmlns:p14="http://schemas.microsoft.com/office/powerpoint/2010/main" val="163166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</p:sldLayoutIdLst>
  <p:txStyles>
    <p:titleStyle>
      <a:lvl1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+mj-lt"/>
          <a:ea typeface="+mj-ea"/>
          <a:cs typeface="+mj-cs"/>
        </a:defRPr>
      </a:lvl1pPr>
      <a:lvl2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19711" indent="-372596" algn="l" defTabSz="936148" rtl="0" fontAlgn="base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66827" indent="-372596" algn="l" defTabSz="936148" rtl="0" fontAlgn="base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13941" indent="-372596" algn="l" defTabSz="936148" rtl="0" fontAlgn="base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161057" indent="-372596" algn="l" defTabSz="936148" rtl="0" fontAlgn="base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5431" indent="-175431" algn="l" defTabSz="936148" rtl="0" eaLnBrk="0" fontAlgn="base" hangingPunct="0">
        <a:spcBef>
          <a:spcPct val="0"/>
        </a:spcBef>
        <a:spcAft>
          <a:spcPct val="0"/>
        </a:spcAft>
        <a:buChar char="•"/>
        <a:defRPr kumimoji="1" sz="1369">
          <a:solidFill>
            <a:schemeClr val="tx1"/>
          </a:solidFill>
          <a:latin typeface="+mn-lt"/>
          <a:ea typeface="+mn-ea"/>
          <a:cs typeface="+mn-cs"/>
        </a:defRPr>
      </a:lvl1pPr>
      <a:lvl2pPr marL="526292" indent="-175431" algn="l" defTabSz="936148" rtl="0" eaLnBrk="0" fontAlgn="base" hangingPunct="0">
        <a:spcBef>
          <a:spcPct val="20000"/>
        </a:spcBef>
        <a:spcAft>
          <a:spcPct val="0"/>
        </a:spcAft>
        <a:buChar char="–"/>
        <a:defRPr kumimoji="1" sz="1369">
          <a:solidFill>
            <a:schemeClr val="tx1"/>
          </a:solidFill>
          <a:latin typeface="+mn-lt"/>
          <a:ea typeface="+mn-ea"/>
          <a:cs typeface="+mn-cs"/>
        </a:defRPr>
      </a:lvl2pPr>
      <a:lvl3pPr marL="875601" indent="-173878" algn="l" defTabSz="936148" rtl="0" eaLnBrk="0" fontAlgn="base" hangingPunct="0">
        <a:spcBef>
          <a:spcPct val="20000"/>
        </a:spcBef>
        <a:spcAft>
          <a:spcPct val="0"/>
        </a:spcAft>
        <a:buChar char="•"/>
        <a:defRPr kumimoji="1" sz="1369">
          <a:solidFill>
            <a:schemeClr val="tx1"/>
          </a:solidFill>
          <a:latin typeface="+mn-lt"/>
          <a:ea typeface="+mn-ea"/>
          <a:cs typeface="+mn-cs"/>
        </a:defRPr>
      </a:lvl3pPr>
      <a:lvl4pPr marL="1235776" indent="-184746" algn="l" defTabSz="936148" rtl="0" eaLnBrk="0" fontAlgn="base" hangingPunct="0">
        <a:spcBef>
          <a:spcPct val="20000"/>
        </a:spcBef>
        <a:spcAft>
          <a:spcPct val="0"/>
        </a:spcAft>
        <a:buChar char="–"/>
        <a:defRPr kumimoji="1" sz="1369">
          <a:solidFill>
            <a:schemeClr val="tx1"/>
          </a:solidFill>
          <a:latin typeface="+mn-lt"/>
          <a:ea typeface="+mn-ea"/>
          <a:cs typeface="+mn-cs"/>
        </a:defRPr>
      </a:lvl4pPr>
      <a:lvl5pPr marL="1586638" indent="-175431" algn="l" defTabSz="936148" rtl="0" eaLnBrk="0" fontAlgn="base" hangingPunct="0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5pPr>
      <a:lvl6pPr marL="2033753" indent="-175431" algn="l" defTabSz="936148" rtl="0" fontAlgn="base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6pPr>
      <a:lvl7pPr marL="2480868" indent="-175431" algn="l" defTabSz="936148" rtl="0" fontAlgn="base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7pPr>
      <a:lvl8pPr marL="2927984" indent="-175431" algn="l" defTabSz="936148" rtl="0" fontAlgn="base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8pPr>
      <a:lvl9pPr marL="3375099" indent="-175431" algn="l" defTabSz="936148" rtl="0" fontAlgn="base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1pPr>
      <a:lvl2pPr marL="447115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94231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3pPr>
      <a:lvl4pPr marL="1341345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4pPr>
      <a:lvl5pPr marL="1788460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5pPr>
      <a:lvl6pPr marL="2235576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6pPr>
      <a:lvl7pPr marL="2682691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7pPr>
      <a:lvl8pPr marL="3129807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8pPr>
      <a:lvl9pPr marL="3576921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3.xml" Type="http://schemas.openxmlformats.org/officeDocument/2006/relationships/slideLayout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3027167994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dirty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dirty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</a:p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김구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◑ 남대현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김구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이병준</a:t>
                      </a: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</a:p>
                    <a:p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</a:p>
                    <a:p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김원기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김예린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권지수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배영식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강민경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</a:p>
                    <a:p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</a:p>
                    <a:p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박민우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최진우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박남신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최진우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박남신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최진우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박남신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최진우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김구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김도신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최진우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</a:p>
                    <a:p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</a:p>
                    <a:p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김구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황보람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황보람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◐ 순현국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황보람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황보람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</a:p>
                    <a:p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</a:p>
                    <a:p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31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김예린</a:t>
                      </a: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dirty="0" kumimoji="1" lang="en-US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7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79</Words>
  <Application>Microsoft Office PowerPoint</Application>
  <PresentationFormat>사용자 지정</PresentationFormat>
  <Paragraphs>45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굴림체</vt:lpstr>
      <vt:lpstr>맑은 고딕</vt:lpstr>
      <vt:lpstr>바탕</vt:lpstr>
      <vt:lpstr>아리따M</vt:lpstr>
      <vt:lpstr>함초롬돋움</vt:lpstr>
      <vt:lpstr>Arial</vt:lpstr>
      <vt:lpstr>Times New Roman</vt:lpstr>
      <vt:lpstr>Wingdings</vt:lpstr>
      <vt:lpstr>S-Oil SO Proposal_인프라_0814_V1.1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kr052063</dc:creator>
  <cp:lastModifiedBy>이지은()</cp:lastModifiedBy>
  <dcterms:modified xsi:type="dcterms:W3CDTF">2023-06-29T06:33:05Z</dcterms:modified>
  <cp:revision>8</cp:revision>
  <dc:title>Slide 1</dc:title>
  <cp:version>1000.0000.01</cp:version>
</cp:coreProperties>
</file>