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7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94" d="100"/>
          <a:sy n="94" d="100"/>
        </p:scale>
        <p:origin x="396" y="78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notesMasters/notesMaster1.xml" Type="http://schemas.openxmlformats.org/officeDocument/2006/relationships/notesMaster"/><Relationship Id="rId4" Target="handoutMasters/handoutMaster1.xml" Type="http://schemas.openxmlformats.org/officeDocument/2006/relationships/handoutMaster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2023-04-11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[2023.07.04 ~ 2023.07.10]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7월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altLang="en-US" lang="ko-KR" sz="2716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A4 용지(210x297mm)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굴림</vt:lpstr>
      <vt:lpstr>굴림체</vt:lpstr>
      <vt:lpstr>맑은 고딕</vt:lpstr>
      <vt:lpstr>아리따M</vt:lpstr>
      <vt:lpstr>Arial</vt:lpstr>
      <vt:lpstr>Times New Roman</vt:lpstr>
      <vt:lpstr>S-Oil SO Proposal_인프라_0814_V1.1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이지은()</cp:lastModifiedBy>
  <dcterms:modified xsi:type="dcterms:W3CDTF">2023-04-11T09:54:43Z</dcterms:modified>
  <cp:revision>11683</cp:revision>
  <dc:title>Slide 1</dc:title>
  <cp:version>1000.0000.01</cp:version>
</cp:coreProperties>
</file>