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7707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7410422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749770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086786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9542777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012701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19876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88176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8389446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01990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365275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02724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476179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0058113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97405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4896928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</a:p>
        </p:txBody>
      </p:sp>
      <p:sp>
        <p:nvSpPr>
          <p:cNvPr id="10087409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종합수불부의 수송중 재고 표시 수정 요청 (ZCOR8211)</a:t>
            </a:r>
          </a:p>
        </p:txBody>
      </p:sp>
      <p:sp>
        <p:nvSpPr>
          <p:cNvPr id="111648742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02760208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7668473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그룹결재요청시 지급처 정보 수정(ZEAM8000)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종합수불부의 수송중 재고 표시 수정 요청 (ZCOR8211)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노츠 프로그램 생성 (ZFB_FIND_WRONG_BI)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(추가수정)부가세 ERP Data 가져오는 로직 수정 (ZFIR50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ZFIT5050 테이블의 EBILL 필드 입력 데이터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거래원화금액(부가세제외) 로직 수정 세금코드 조건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(ZTRR7000)</a:t>
            </a:r>
          </a:p>
        </p:txBody>
      </p:sp>
      <p:sp>
        <p:nvSpPr>
          <p:cNvPr id="97079015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44527439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148911468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12861868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581837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654837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49053131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</a:p>
        </p:txBody>
      </p:sp>
      <p:sp>
        <p:nvSpPr>
          <p:cNvPr id="4811690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4조2교대근무자 연차휴가(8시간), 휴일(8시간) 휴가유형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신규 생성 요청</a:t>
            </a:r>
          </a:p>
        </p:txBody>
      </p:sp>
      <p:sp>
        <p:nvSpPr>
          <p:cNvPr id="184384989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420297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3338349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중식대 일자 선택 오류에 따른 중식비 신청서 삭제 (2건)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4조2교대근무자 연차휴가(8시간), 휴일(8시간) 휴가유형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신규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뉴펜션 지급 운용기관 기준일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퇴직금 근로소득 한도초과액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급여명세서 레이아웃 및 기본급 관련 요청</a:t>
            </a:r>
          </a:p>
        </p:txBody>
      </p:sp>
      <p:sp>
        <p:nvSpPr>
          <p:cNvPr id="35255619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3324081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33715329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</a:p>
        </p:txBody>
      </p:sp>
      <p:sp>
        <p:nvSpPr>
          <p:cNvPr id="204726462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212268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32327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98850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395959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449310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4017613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036242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73032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161082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95668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984861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80475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233740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3259240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581809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70035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75507821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</a:p>
        </p:txBody>
      </p:sp>
      <p:sp>
        <p:nvSpPr>
          <p:cNvPr id="70461608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</a:p>
        </p:txBody>
      </p:sp>
      <p:sp>
        <p:nvSpPr>
          <p:cNvPr id="9569209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7814913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3194198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확인작업(의료비 HR결재함 분리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분석)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작성 가능 기간 설정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공장휴양소 접수/추첨/당첨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공장휴양소 당첨 메일 발송 관련 추가 요청</a:t>
            </a:r>
          </a:p>
        </p:txBody>
      </p:sp>
      <p:sp>
        <p:nvSpPr>
          <p:cNvPr id="84968627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</a:p>
        </p:txBody>
      </p:sp>
      <p:sp>
        <p:nvSpPr>
          <p:cNvPr id="109028323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0712</a:t>
            </a:r>
            <a:br/>
          </a:p>
        </p:txBody>
      </p:sp>
      <p:sp>
        <p:nvSpPr>
          <p:cNvPr id="13297271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</a:p>
        </p:txBody>
      </p:sp>
      <p:sp>
        <p:nvSpPr>
          <p:cNvPr id="192873488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480994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569545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36810656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14512490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96846371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81861766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59211724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선박 카테고리 변경 요청 (총 7척)</a:t>
            </a:r>
          </a:p>
        </p:txBody>
      </p:sp>
      <p:sp>
        <p:nvSpPr>
          <p:cNvPr id="200419721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4313454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</a:p>
        </p:txBody>
      </p:sp>
      <p:sp>
        <p:nvSpPr>
          <p:cNvPr id="178436159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</a:p>
        </p:txBody>
      </p:sp>
      <p:sp>
        <p:nvSpPr>
          <p:cNvPr id="51239520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389221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7824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86494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966520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7540773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607230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10052368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834792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3861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789639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96679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4477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197844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325849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44680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2351949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9722903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64007649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7014908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9168290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002069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2분기 계정 유효성 검증 대상서버 확인정리 및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대송저유소 탱크재고 I/F 연결용 RFC 신규등록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설정작업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 SAP 및 EP서버 보안 SSL 인증서 갱신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VM장비 야간작업에 따른 관련 SAP시스템 서비스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점검 작업 업무지원 (ERPAP1, ERPDEV, ERPCEDEV)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불필요한 ERP 프로그램 정기 삭제 및 T-Code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작업(QA테스트 및 개발)</a:t>
            </a:r>
          </a:p>
        </p:txBody>
      </p:sp>
      <p:sp>
        <p:nvSpPr>
          <p:cNvPr id="7048498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44230176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162292745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</a:p>
        </p:txBody>
      </p:sp>
      <p:sp>
        <p:nvSpPr>
          <p:cNvPr id="178852338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464225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010088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46317652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61484290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31147494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764003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18773986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29110614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59245068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92043517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73479432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268899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62634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331846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718106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7746012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845158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9994337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107612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19151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109085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085235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286036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249305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4229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6455820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95266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45120070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61189577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인수인계</a:t>
            </a:r>
          </a:p>
        </p:txBody>
      </p:sp>
      <p:sp>
        <p:nvSpPr>
          <p:cNvPr id="55084412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89956343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4208024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</a:p>
        </p:txBody>
      </p:sp>
      <p:sp>
        <p:nvSpPr>
          <p:cNvPr id="65612881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78753871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38992773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51863626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147826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91447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775070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26543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5363077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774422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3016944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57818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8302803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307980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169330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78374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917154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77291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04554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8449489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</a:p>
        </p:txBody>
      </p:sp>
      <p:sp>
        <p:nvSpPr>
          <p:cNvPr id="789824504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</a:p>
        </p:txBody>
      </p:sp>
      <p:sp>
        <p:nvSpPr>
          <p:cNvPr id="255818137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</a:t>
            </a:r>
          </a:p>
        </p:txBody>
      </p:sp>
      <p:sp>
        <p:nvSpPr>
          <p:cNvPr id="841686278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599101446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02553995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ITSM-95956DOPCO 탱크 재고 정보를 ERP에 수신 및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요청-6/26~7/3 프로그램 및 RFC생성-7/4 EAI 송수신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스트-7/6 송수신 확인 후 프로그램 수정 및 데이터 매핑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보완-7/7 조회 프로그램 세부사항 조정-7/10 운영반영 및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스트, 테스트케이스 작성-7/11 수정사항 수정 및 반영요청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ITSM-96650GS전주 교환출하 S/R 발행 개수 1장 &gt; 2장으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 수정요청-7/11 데이터작업 및 반영 테스트케이스 작성-7/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11 운영반영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ITSM-97922대송 대구저유소 판매 및 인수확인서 출하용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 2장 출력 요청-7/14 로직 수정 및 운영반영요청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ITSM-97298소매가격지원제도 개선에 따른 시스템 보완작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요청-7/5 2023.07.01 기준으로 이후 데이터에 대한 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 사항 적용-7/10 테스트케이스 작성-7/12 운영반영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ITSM-97877주문 알림 중복발송 로직 수정-7/13 발송 로직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</a:p>
        </p:txBody>
      </p:sp>
      <p:sp>
        <p:nvSpPr>
          <p:cNvPr id="1712311266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203827464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60599594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1436465681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5881499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