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479591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253881464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3112834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97440358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86479517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882176595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39532648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268771263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60228643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5366649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405811495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743895439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0143022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40881287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5561891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380673931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6564851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9638628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5308211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085308205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842160186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892781910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4301350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5196597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2327734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0909087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7924227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792729361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4804459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721182342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5143314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62371575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7514551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914447620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000826998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54890070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791330113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45950234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1524490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875305944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CI시설/인허가 검수 및 주유원복 작업신청 결재문서 연동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공지사항 검색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HCM 내 '긴급업무 수행 교통비 신청서' 전자결재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하도급법 적용대상 구매건에 대한 점검 기능 강화</a:t>
            </a:r>
          </a:p>
        </p:txBody>
      </p:sp>
      <p:sp>
        <p:nvSpPr>
          <p:cNvPr id="704616686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68760482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136760919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2012462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391098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7787753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8313613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352994393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197141247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733549820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</a:p>
        </p:txBody>
      </p:sp>
      <p:sp>
        <p:nvSpPr>
          <p:cNvPr id="1692064138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5868686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0164661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9955618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74031567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5592399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58781422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Hydrocracker팀 SRU RHDS1-O-D022 TK-31901 MDEA Dillution 절차(Rev.12)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DOPCO 탱크 재고 정보를 ERP에 수신 및 저장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2023.5월 결산의 EIS, Yellow Book 반영</a:t>
            </a:r>
          </a:p>
        </p:txBody>
      </p:sp>
      <p:sp>
        <p:nvSpPr>
          <p:cNvPr id="2059049341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00344653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401223907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</a:p>
        </p:txBody>
      </p:sp>
      <p:sp>
        <p:nvSpPr>
          <p:cNvPr id="825943221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5159454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0932782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7598614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61053522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3562684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57536396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ZFIT5050 테이블의 EBILL 필드 입력 데이터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거래원화금액(부가세제외) 로직 수정 세금코드 조건 추가 (ZTRR7000)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선박 카테고리 변경 요청 (총 7척)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소매가격지원제도 개선에 따른 시스템 보완작업 요청</a:t>
            </a:r>
          </a:p>
        </p:txBody>
      </p:sp>
      <p:sp>
        <p:nvSpPr>
          <p:cNvPr id="787972419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57040311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97962913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</a:p>
        </p:txBody>
      </p:sp>
      <p:sp>
        <p:nvSpPr>
          <p:cNvPr id="1998308342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2148559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6143173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4104365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