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2023-06-29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[2023.07.11 ~ 2023.07.17]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7월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62634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331846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718106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7746012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845158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9994337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107612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19151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109085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085235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286036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249305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4229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6455820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95266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45120070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61189577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인수인계</a:t>
            </a:r>
          </a:p>
        </p:txBody>
      </p:sp>
      <p:sp>
        <p:nvSpPr>
          <p:cNvPr id="55084412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89956343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4208024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</a:p>
        </p:txBody>
      </p:sp>
      <p:sp>
        <p:nvSpPr>
          <p:cNvPr id="65612881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78753871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38992773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51863626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147826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91447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775070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26543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5363077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774422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3016944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57818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8302803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307980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169330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78374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917154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77291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04554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8449489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</a:p>
        </p:txBody>
      </p:sp>
      <p:sp>
        <p:nvSpPr>
          <p:cNvPr id="789824504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</a:p>
        </p:txBody>
      </p:sp>
      <p:sp>
        <p:nvSpPr>
          <p:cNvPr id="255818137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</a:t>
            </a:r>
          </a:p>
        </p:txBody>
      </p:sp>
      <p:sp>
        <p:nvSpPr>
          <p:cNvPr id="841686278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599101446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02553995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ITSM-95956DOPCO 탱크 재고 정보를 ERP에 수신 및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요청-6/26~7/3 프로그램 및 RFC생성-7/4 EAI 송수신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스트-7/6 송수신 확인 후 프로그램 수정 및 데이터 매핑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보완-7/7 조회 프로그램 세부사항 조정-7/10 운영반영 및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스트, 테스트케이스 작성-7/11 수정사항 수정 및 반영요청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ITSM-96650GS전주 교환출하 S/R 발행 개수 1장 &gt; 2장으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 수정요청-7/11 데이터작업 및 반영 테스트케이스 작성-7/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11 운영반영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ITSM-97922대송 대구저유소 판매 및 인수확인서 출하용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 2장 출력 요청-7/14 로직 수정 및 운영반영요청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ITSM-97298소매가격지원제도 개선에 따른 시스템 보완작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요청-7/5 2023.07.01 기준으로 이후 데이터에 대한 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 사항 적용-7/10 테스트케이스 작성-7/12 운영반영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ITSM-97877주문 알림 중복발송 로직 수정-7/13 발송 로직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</a:p>
        </p:txBody>
      </p:sp>
      <p:sp>
        <p:nvSpPr>
          <p:cNvPr id="1712311266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203827464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60599594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1436465681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5881499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6378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635198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862328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6188799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2265567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1631712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581670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8559095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185613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50614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22097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9928220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058191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398281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001208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0645982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54572856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</a:t>
            </a:r>
          </a:p>
        </p:txBody>
      </p:sp>
      <p:sp>
        <p:nvSpPr>
          <p:cNvPr id="23981911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4266857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8924963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거래처 마스터 전송 오류</a:t>
            </a:r>
          </a:p>
        </p:txBody>
      </p:sp>
      <p:sp>
        <p:nvSpPr>
          <p:cNvPr id="4791074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21388538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7/14</a:t>
            </a:r>
            <a:br/>
          </a:p>
        </p:txBody>
      </p:sp>
      <p:sp>
        <p:nvSpPr>
          <p:cNvPr id="61985460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</a:p>
        </p:txBody>
      </p:sp>
      <p:sp>
        <p:nvSpPr>
          <p:cNvPr id="78976918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369845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411972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77409609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</a:p>
        </p:txBody>
      </p:sp>
      <p:sp>
        <p:nvSpPr>
          <p:cNvPr id="137227411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</a:p>
        </p:txBody>
      </p:sp>
      <p:sp>
        <p:nvSpPr>
          <p:cNvPr id="162931987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3981373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79448148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결재 완료된 작업 정산서 준공 취소 및 1차기성 생성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완료된 정산정산서 기각 처리 요청 (두번제 결재자가 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재할 차례로 만들어 달라는 요청건)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대표이사 사용인감 날인 신청서 삭제 요청</a:t>
            </a:r>
          </a:p>
        </p:txBody>
      </p:sp>
      <p:sp>
        <p:nvSpPr>
          <p:cNvPr id="66217534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77111169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180235085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30755009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54173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2862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7850675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689466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5274256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3557997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8733583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07022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7188632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254899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99461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6902618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5821874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6553486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4986216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049951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78927513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18630618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탱크별 close_level 오류 구분 기능 구현</a:t>
            </a:r>
          </a:p>
        </p:txBody>
      </p:sp>
      <p:sp>
        <p:nvSpPr>
          <p:cNvPr id="12175121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6248612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41814876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유종별 고객판매 조회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탱크코드 삭제 기능 구현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마감계유 ERP전송내역 삭제 기능 구현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탱크재고 유종 변경 기능 구현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탱크별 close_level 오류 구분 기능 구현</a:t>
            </a:r>
          </a:p>
        </p:txBody>
      </p:sp>
      <p:sp>
        <p:nvSpPr>
          <p:cNvPr id="15444824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480726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63815380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127086002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934383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313678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08594226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197077436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89376986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5719517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67801308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62512700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35837803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br/>
          </a:p>
        </p:txBody>
      </p:sp>
      <p:sp>
        <p:nvSpPr>
          <p:cNvPr id="110051631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61766197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139398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72835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6004596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644361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3128054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5525477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649355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2150478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603460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714330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6800313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5931513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878588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73787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3009083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3481047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10341494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0030830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</a:p>
        </p:txBody>
      </p:sp>
      <p:sp>
        <p:nvSpPr>
          <p:cNvPr id="40620590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7255865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57815361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ITSM-97469 변경등급 변경ITSM-97629 작업계획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ITSM-97465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ITSM-97761 cts 번호 변경ITSM-97629 요청정보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배차 엔진 룰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임직원 검색 키보드 에러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서비스 설치 지원거리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임직원 검색 키보드 에러 해결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ITSM-96735 완료일 변경ITSM-96690 완료일 변경</a:t>
            </a:r>
          </a:p>
        </p:txBody>
      </p:sp>
      <p:sp>
        <p:nvSpPr>
          <p:cNvPr id="19454109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52288008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2358874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2094045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86498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731632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</a:p>
        </p:txBody>
      </p:sp>
      <p:sp>
        <p:nvSpPr>
          <p:cNvPr id="36642526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1313160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93689284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033935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0680400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'자가수송비' 작업 에러확인 및 담당자 PW 변경요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청, 자격증명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IAM 서버 접속을 위한 OTP 확인, 재발급 및 PPS DB연장 재확인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A11 '#1 회계 지급전표'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DataPARC T&amp;I 기간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이상현상 조치 진행상황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IAM HQPPSCMDEV 서버 보안 패치 완료 및 확인 안내</a:t>
            </a:r>
          </a:p>
        </p:txBody>
      </p:sp>
      <p:sp>
        <p:nvSpPr>
          <p:cNvPr id="33402146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45267612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02874609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09521683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025705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70574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83532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50295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09115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7461493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0212897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802917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005533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958379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780967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072761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350819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6372425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2532089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572855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</a:p>
        </p:txBody>
      </p:sp>
      <p:sp>
        <p:nvSpPr>
          <p:cNvPr id="52336685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50718529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166654745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9176044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2130574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166417530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</a:p>
        </p:txBody>
      </p:sp>
      <p:sp>
        <p:nvSpPr>
          <p:cNvPr id="72696493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65471448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107512263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069681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0028453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805668901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492530370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</a:p>
        </p:txBody>
      </p:sp>
      <p:sp>
        <p:nvSpPr>
          <p:cNvPr id="683595234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56422135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581913516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파일명 특수문자 ® 포함건으로 규정관리 기안지 연계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발생. 파일명 변경후 재개정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UTY3-P-7361 문서 수정시 오류 발생. 오류 확인 및 재처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ODA/TDA 신청서(DH6-23-0002 문서번호) 결재시 문서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번호 누락 오류 발생. 수정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Hydrocracker팀 SRU RHDS1-O-D022 TK-31901 MDEA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Dillution 절차(Rev.12)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07.13일자 ERS_CP  규정관리 기안지 연계 오류 확인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실적관리 요약 및 상세데이터 추출 쿼리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검토 요청</a:t>
            </a:r>
          </a:p>
        </p:txBody>
      </p:sp>
      <p:sp>
        <p:nvSpPr>
          <p:cNvPr id="1259744031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358217306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376095750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</a:p>
        </p:txBody>
      </p:sp>
      <p:sp>
        <p:nvSpPr>
          <p:cNvPr id="1312825164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8445768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42500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8538022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287703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7943191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809032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947042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52685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03688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8235429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119285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226312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833930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6079568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7331844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4333251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42592640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107163246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불출이관 관련 작업 요청</a:t>
            </a:r>
          </a:p>
        </p:txBody>
      </p:sp>
      <p:sp>
        <p:nvSpPr>
          <p:cNvPr id="162116022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97598684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1343176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획 및 일정 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HQWMSAP1 서버 파트 교체 작업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불출이관 관련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DB서버 리소스 부화 생기는 Job  List 확인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및 스케쥴러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미회수 현황 ERP 데이터와 차이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신규 제휴처 데이터 SAP -&gt; GCMS 데이터 연동 관련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EWS ETL 오류 확인 및 조치</a:t>
            </a:r>
          </a:p>
        </p:txBody>
      </p:sp>
      <p:sp>
        <p:nvSpPr>
          <p:cNvPr id="26564507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174655409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61690074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56305334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9092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122677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84445022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87265085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(권지수 대리님)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[권한관리] 인수인계 (이여진 사원님)</a:t>
            </a:r>
          </a:p>
        </p:txBody>
      </p:sp>
      <p:sp>
        <p:nvSpPr>
          <p:cNvPr id="47841508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87606468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01027528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 (유선 및 메신저)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[IMS] 출력 오류 및 장애보고 레포트 값 이상 출력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(권지수 대리님)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[권한관리] 인수인계 (이여진 사원님)</a:t>
            </a:r>
          </a:p>
        </p:txBody>
      </p:sp>
      <p:sp>
        <p:nvSpPr>
          <p:cNvPr id="179961151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47195968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72769491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31743193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265492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6848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93974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026281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495928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5001701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2408192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029295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81668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070737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6403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290534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5234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809500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679908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417588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21091277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92022530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인터페이스 프로그램 (거래처정보) 수정 요청</a:t>
            </a:r>
          </a:p>
        </p:txBody>
      </p:sp>
      <p:sp>
        <p:nvSpPr>
          <p:cNvPr id="152835814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46258198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9864045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DOPCO 탱크 재고 정보를 ERP에 수신 및 저장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인터페이스 프로그램 (거래처정보) 수정 요청</a:t>
            </a:r>
          </a:p>
        </p:txBody>
      </p:sp>
      <p:sp>
        <p:nvSpPr>
          <p:cNvPr id="22983592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8627526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0248530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58856765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127888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◑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김원기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박민우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김도신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◐ 순현국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479591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253881464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93112834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797440358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886479517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882176595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9532648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268771263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60228643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5366649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405811495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743895439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0143022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0881287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25561891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380673931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6564851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9638628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5308211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085308205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842160186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892781910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4301350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5196597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2327734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0909087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7924227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792729361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4804459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21182342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5143314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62371575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7514551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914447620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000826998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54890070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79133011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45950234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31524490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75305944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CI시설/인허가 검수 및 주유원복 작업신청 결재문서 연동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공지사항 검색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HCM 내 '긴급업무 수행 교통비 신청서' 전자결재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하도급법 적용대상 구매건에 대한 점검 기능 강화</a:t>
            </a:r>
          </a:p>
        </p:txBody>
      </p:sp>
      <p:sp>
        <p:nvSpPr>
          <p:cNvPr id="704616686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68760482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36760919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2012462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391098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7787753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18313613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352994393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197141247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33549820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692064138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5868686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0164661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9955618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74031567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65592399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58781422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Hydrocracker팀 SRU RHDS1-O-D022 TK-31901 MDEA Dillution 절차(Rev.12)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DOPCO 탱크 재고 정보를 ERP에 수신 및 저장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2023.5월 결산의 EIS, Yellow Book 반영</a:t>
            </a:r>
          </a:p>
        </p:txBody>
      </p:sp>
      <p:sp>
        <p:nvSpPr>
          <p:cNvPr id="2059049341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00344653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401223907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</a:p>
        </p:txBody>
      </p:sp>
      <p:sp>
        <p:nvSpPr>
          <p:cNvPr id="825943221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5159454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0932782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7598614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461053522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33562684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57536396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ZFIT5050 테이블의 EBILL 필드 입력 데이터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거래원화금액(부가세제외) 로직 수정 세금코드 조건 추가 (ZTRR7000)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선박 카테고리 변경 요청 (총 7척)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소매가격지원제도 개선에 따른 시스템 보완작업 요청</a:t>
            </a:r>
          </a:p>
        </p:txBody>
      </p:sp>
      <p:sp>
        <p:nvSpPr>
          <p:cNvPr id="787972419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57040311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97962913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</a:p>
        </p:txBody>
      </p:sp>
      <p:sp>
        <p:nvSpPr>
          <p:cNvPr id="1998308342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2148559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6143173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4104365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7707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7410422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749770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086786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9542777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012701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19876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88176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8389446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01990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365275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02724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476179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0058113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97405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4896928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</a:p>
        </p:txBody>
      </p:sp>
      <p:sp>
        <p:nvSpPr>
          <p:cNvPr id="10087409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종합수불부의 수송중 재고 표시 수정 요청 (ZCOR8211)</a:t>
            </a:r>
          </a:p>
        </p:txBody>
      </p:sp>
      <p:sp>
        <p:nvSpPr>
          <p:cNvPr id="111648742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02760208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7668473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그룹결재요청시 지급처 정보 수정(ZEAM8000)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종합수불부의 수송중 재고 표시 수정 요청 (ZCOR8211)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노츠 프로그램 생성 (ZFB_FIND_WRONG_BI)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(추가수정)부가세 ERP Data 가져오는 로직 수정 (ZFIR50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ZFIT5050 테이블의 EBILL 필드 입력 데이터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거래원화금액(부가세제외) 로직 수정 세금코드 조건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(ZTRR7000)</a:t>
            </a:r>
          </a:p>
        </p:txBody>
      </p:sp>
      <p:sp>
        <p:nvSpPr>
          <p:cNvPr id="97079015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44527439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148911468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12861868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581837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654837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49053131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</a:p>
        </p:txBody>
      </p:sp>
      <p:sp>
        <p:nvSpPr>
          <p:cNvPr id="4811690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4조2교대근무자 연차휴가(8시간), 휴일(8시간) 휴가유형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신규 생성 요청</a:t>
            </a:r>
          </a:p>
        </p:txBody>
      </p:sp>
      <p:sp>
        <p:nvSpPr>
          <p:cNvPr id="184384989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420297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3338349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중식대 일자 선택 오류에 따른 중식비 신청서 삭제 (2건)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4조2교대근무자 연차휴가(8시간), 휴일(8시간) 휴가유형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신규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뉴펜션 지급 운용기관 기준일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퇴직금 근로소득 한도초과액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급여명세서 레이아웃 및 기본급 관련 요청</a:t>
            </a:r>
          </a:p>
        </p:txBody>
      </p:sp>
      <p:sp>
        <p:nvSpPr>
          <p:cNvPr id="35255619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3324081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33715329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</a:p>
        </p:txBody>
      </p:sp>
      <p:sp>
        <p:nvSpPr>
          <p:cNvPr id="204726462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212268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32327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98850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395959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449310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4017613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036242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73032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161082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95668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984861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80475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233740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3259240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581809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70035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75507821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</a:p>
        </p:txBody>
      </p:sp>
      <p:sp>
        <p:nvSpPr>
          <p:cNvPr id="70461608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</a:p>
        </p:txBody>
      </p:sp>
      <p:sp>
        <p:nvSpPr>
          <p:cNvPr id="9569209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7814913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3194198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확인작업(의료비 HR결재함 분리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분석)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작성 가능 기간 설정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공장휴양소 접수/추첨/당첨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공장휴양소 당첨 메일 발송 관련 추가 요청</a:t>
            </a:r>
          </a:p>
        </p:txBody>
      </p:sp>
      <p:sp>
        <p:nvSpPr>
          <p:cNvPr id="84968627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</a:p>
        </p:txBody>
      </p:sp>
      <p:sp>
        <p:nvSpPr>
          <p:cNvPr id="109028323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0712</a:t>
            </a:r>
            <a:br/>
          </a:p>
        </p:txBody>
      </p:sp>
      <p:sp>
        <p:nvSpPr>
          <p:cNvPr id="13297271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</a:p>
        </p:txBody>
      </p:sp>
      <p:sp>
        <p:nvSpPr>
          <p:cNvPr id="192873488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480994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569545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36810656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14512490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96846371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81861766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59211724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선박 카테고리 변경 요청 (총 7척)</a:t>
            </a:r>
          </a:p>
        </p:txBody>
      </p:sp>
      <p:sp>
        <p:nvSpPr>
          <p:cNvPr id="200419721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4313454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</a:p>
        </p:txBody>
      </p:sp>
      <p:sp>
        <p:nvSpPr>
          <p:cNvPr id="178436159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</a:p>
        </p:txBody>
      </p:sp>
      <p:sp>
        <p:nvSpPr>
          <p:cNvPr id="51239520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389221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7824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86494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966520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7540773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607230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10052368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834792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3861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789639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96679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4477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197844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325849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44680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2351949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9722903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64007649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7014908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9168290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002069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2분기 계정 유효성 검증 대상서버 확인정리 및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대송저유소 탱크재고 I/F 연결용 RFC 신규등록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설정작업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 SAP 및 EP서버 보안 SSL 인증서 갱신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VM장비 야간작업에 따른 관련 SAP시스템 서비스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점검 작업 업무지원 (ERPAP1, ERPDEV, ERPCEDEV)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불필요한 ERP 프로그램 정기 삭제 및 T-Code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작업(QA테스트 및 개발)</a:t>
            </a:r>
          </a:p>
        </p:txBody>
      </p:sp>
      <p:sp>
        <p:nvSpPr>
          <p:cNvPr id="7048498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44230176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</a:p>
        </p:txBody>
      </p:sp>
      <p:sp>
        <p:nvSpPr>
          <p:cNvPr id="162292745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</a:p>
        </p:txBody>
      </p:sp>
      <p:sp>
        <p:nvSpPr>
          <p:cNvPr id="178852338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464225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010088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46317652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61484290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31147494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764003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18773986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29110614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59245068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92043517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73479432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268899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