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50216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08829670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397619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9792107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370902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04567398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5025312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40921170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38322139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6861353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674897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63425431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2463884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82800134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5439157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390140242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3354371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1690321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2386473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466147405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906271760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334258650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7034808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4634836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1011956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4330551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4407190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512915609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3043500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437068343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35882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6392234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0776203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10774420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81470965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20143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29470212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43607129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3896825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79400089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임원 월별 사용내역 취소데이터 반영되게 프로그램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임원 경조금 신청서/수령방법 일부 개선요청</a:t>
            </a:r>
          </a:p>
        </p:txBody>
      </p:sp>
      <p:sp>
        <p:nvSpPr>
          <p:cNvPr id="374222285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36662963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</a:p>
        </p:txBody>
      </p:sp>
      <p:sp>
        <p:nvSpPr>
          <p:cNvPr id="1889879550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5576165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6649260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6391768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7658735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43403048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53947384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352789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389571812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5508447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6323051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2609416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6256550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889294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10072708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투자예산 조정/초과 승인신청서 자동 부서공유 설정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RM 시스템  RI-148 SAP 연계시 오류가 발생확인되어 수동스케쥴러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판매상세조회 데이터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- ISRT UAT기간 수정사항 개발 및 업무지원</a:t>
            </a:r>
          </a:p>
        </p:txBody>
      </p:sp>
      <p:sp>
        <p:nvSpPr>
          <p:cNvPr id="1362431549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115036741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41419345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</a:p>
        </p:txBody>
      </p:sp>
      <p:sp>
        <p:nvSpPr>
          <p:cNvPr id="777401650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6667555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3316037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3339449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120117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302315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96343355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부가세자료 대사작업 프로그램 수정ZFIR5057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ITSM-89864 SABIC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[HR] HCM 로직 수정 (자격/면허 등록신청, 발령품의 관리)-품의 개별건별 상태관리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Security Patch Day 관련 Notes 확인 및 적용 작업</a:t>
            </a:r>
          </a:p>
        </p:txBody>
      </p:sp>
      <p:sp>
        <p:nvSpPr>
          <p:cNvPr id="1940864751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51983812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34809820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</a:p>
        </p:txBody>
      </p:sp>
      <p:sp>
        <p:nvSpPr>
          <p:cNvPr id="169991946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313066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75867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3467183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