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[2023.06.20 ~ 2023.06.26]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6월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