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8062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05898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23454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04954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795012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94056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65858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55630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86028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278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7223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49529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77707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8695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79337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9145620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7052478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9315943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467385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498608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2692605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437416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529726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0634283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43094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51983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403995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5691390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43922505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3047562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778005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 조정/초과 승인신청서 자동 부서공유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세무조사 관련 결재문서 데이터 추출 요청</a:t>
            </a:r>
          </a:p>
        </p:txBody>
      </p:sp>
      <p:sp>
        <p:nvSpPr>
          <p:cNvPr id="13674126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238317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</a:p>
        </p:txBody>
      </p:sp>
      <p:sp>
        <p:nvSpPr>
          <p:cNvPr id="191925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58571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44429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23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3457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51557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12697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523890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0524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52858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78177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82538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35643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58709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4321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50968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5718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81800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8696950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7461914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51861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30625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54274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Oil in Line 계유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Dashboard시큐어코딩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메뉴/권한 관리 UI 개선</a:t>
            </a:r>
          </a:p>
        </p:txBody>
      </p:sp>
      <p:sp>
        <p:nvSpPr>
          <p:cNvPr id="8559787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82204975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705212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243772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4467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107600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982334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03821847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7610839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7976568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697998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6895132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255320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21020853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69574680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0611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169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45365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99637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42725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29660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0721096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32090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87078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80388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48357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99161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73256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95984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33970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58972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14111529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1490272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8939931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584162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642197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17322399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120865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253134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846021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07664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6713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0904497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3124644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2398732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711976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2461921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ITSM-96414 견적서 삭제ITSM-93355 예상변경 작업일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ITSM-12930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내부 통제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엔진 서버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ITSM-96640 변경요청서 삭제ITSM-96641 변경요청서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삭제ITSM-96800 요청정보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사외 네트워크 첨부파일 다운로드 에러</a:t>
            </a:r>
          </a:p>
        </p:txBody>
      </p:sp>
      <p:sp>
        <p:nvSpPr>
          <p:cNvPr id="66692198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</a:p>
        </p:txBody>
      </p:sp>
      <p:sp>
        <p:nvSpPr>
          <p:cNvPr id="12082626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95449199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5239288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95477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602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38026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112070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563405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55389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98068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68849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267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09327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834844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79983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48580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6982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78360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7734092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5389471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683093398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249214958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2859885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1953709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ERP 계정관리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'항공급유' 작업 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117 pc 재부팅 및 AA재가동, '#1 회계지급'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A11, A360 작업 메일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[RPA] A11 인계 - RPA PC 원격접속, AA 로그인 계정 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왑 방법, CP 로그인 작업 만들기, 엑셀 값 변수에 넣어 출력하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 A11 인계 - 메모장 변수 지정값 AA로 가져와서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로그온하기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 '#1 회계지급'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P&amp;I팀 작업 자료 미구축 파악</a:t>
            </a:r>
          </a:p>
        </p:txBody>
      </p:sp>
      <p:sp>
        <p:nvSpPr>
          <p:cNvPr id="1565112769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00382552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767449872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66208275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146401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7949355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87846707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77278535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748043271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82590297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4888680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19415014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871486633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</a:p>
        </p:txBody>
      </p:sp>
      <p:sp>
        <p:nvSpPr>
          <p:cNvPr id="150379149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38042871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957911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526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651362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87006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07524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18462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3610057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64208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08479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798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43854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72530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26912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42554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5373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378201" name="Text">
    </p:cNvPr>
          <p:cNvSpPr>
            <a:spLocks noGrp="1"/>
          </p:cNvSpPr>
          <p:nvPr/>
        </p:nvSpPr>
        <p:spPr>
          <a:xfrm rot="0">
            <a:off x="9702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75322100" name="Text">
    </p:cNvPr>
          <p:cNvSpPr>
            <a:spLocks noGrp="1"/>
          </p:cNvSpPr>
          <p:nvPr/>
        </p:nvSpPr>
        <p:spPr>
          <a:xfrm rot="0">
            <a:off x="9334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10298701" name="Text">
    </p:cNvPr>
          <p:cNvSpPr>
            <a:spLocks noGrp="1"/>
          </p:cNvSpPr>
          <p:nvPr/>
        </p:nvSpPr>
        <p:spPr>
          <a:xfrm rot="0">
            <a:off x="59309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234048125" name="Text">
    </p:cNvPr>
          <p:cNvSpPr>
            <a:spLocks noGrp="1"/>
          </p:cNvSpPr>
          <p:nvPr/>
        </p:nvSpPr>
        <p:spPr>
          <a:xfrm rot="0">
            <a:off x="53086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57838083" name="Text">
    </p:cNvPr>
          <p:cNvSpPr>
            <a:spLocks noGrp="1"/>
          </p:cNvSpPr>
          <p:nvPr/>
        </p:nvSpPr>
        <p:spPr>
          <a:xfrm rot="0">
            <a:off x="889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81185492" name="Text">
    </p:cNvPr>
          <p:cNvSpPr>
            <a:spLocks noGrp="1"/>
          </p:cNvSpPr>
          <p:nvPr/>
        </p:nvSpPr>
        <p:spPr>
          <a:xfrm rot="0">
            <a:off x="7112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ODATDA 신청서 전표생성시 오류 확인 및 데이터 수정후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RM 시스템  RI-148 SAP 연계시 오류가 발생확인되어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작성 시 자동 선택된 주관부서(예산이 없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부서)인 상태에서 결재가 진행된 내역이 있음.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리스크모니터링 &gt; Response&gt; 대응이력 메뉴 관련하여 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래 건의 대응이력의 data 수정이 안되어 강제 수정 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ALK1-O-7123 H-51101 Burner Flame 및 Tube Skin 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emp 점검지침 외 6건  개정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SOB-05-001 예산관리규정 첨부서식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SOM-2-090 화재예방절차(19) 개정오류 재개정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SOJT 공지사항 첨부파일 다운 불가 오류 확인. 첨부파일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 변경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메뉴얼 교체 요청 처리</a:t>
            </a:r>
          </a:p>
        </p:txBody>
      </p:sp>
      <p:sp>
        <p:nvSpPr>
          <p:cNvPr id="1819450159" name="Text">
    </p:cNvPr>
          <p:cNvSpPr>
            <a:spLocks noGrp="1"/>
          </p:cNvSpPr>
          <p:nvPr/>
        </p:nvSpPr>
        <p:spPr>
          <a:xfrm rot="0">
            <a:off x="44831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432766240" name="Text">
    </p:cNvPr>
          <p:cNvSpPr>
            <a:spLocks noGrp="1"/>
          </p:cNvSpPr>
          <p:nvPr/>
        </p:nvSpPr>
        <p:spPr>
          <a:xfrm rot="0">
            <a:off x="4851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870926729" name="Text">
    </p:cNvPr>
          <p:cNvSpPr>
            <a:spLocks noGrp="1"/>
          </p:cNvSpPr>
          <p:nvPr/>
        </p:nvSpPr>
        <p:spPr>
          <a:xfrm rot="0">
            <a:off x="4114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589295001" name="Text">
    </p:cNvPr>
          <p:cNvSpPr>
            <a:spLocks noGrp="1"/>
          </p:cNvSpPr>
          <p:nvPr/>
        </p:nvSpPr>
        <p:spPr>
          <a:xfrm rot="0">
            <a:off x="6604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1752758" name="Text">
    </p:cNvPr>
          <p:cNvSpPr>
            <a:spLocks noGrp="1"/>
          </p:cNvSpPr>
          <p:nvPr/>
        </p:nvSpPr>
        <p:spPr>
          <a:xfrm rot="0">
            <a:off x="58801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2766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01211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77489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30440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3543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939247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46027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57665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50151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156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09193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4457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68349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52516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685154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254173673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</a:p>
        </p:txBody>
      </p:sp>
      <p:sp>
        <p:nvSpPr>
          <p:cNvPr id="2034580323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반영되게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208087121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15414716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0381308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OZ 리포트 디자이너 임시라이선스 발급 (23.06.21 ~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23.12.10)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영수증 출력 시 대표자 명의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마스터생성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모집단 자료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할당취소 및 마감처리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모바일앱 담당자 사용자 권한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연동 테이블 시나리오 개수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별 주관 부서 리스트 요청 및 시나리오마스터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체 데이터 리스트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정기감사관련 EWS 시스템 조회 권한 부여한 내역 회수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배치 오류 확인 및 수정 요청 (쿼리 실행 time out)</a:t>
            </a:r>
          </a:p>
        </p:txBody>
      </p:sp>
      <p:sp>
        <p:nvSpPr>
          <p:cNvPr id="1228946461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36243998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327710180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575883550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266269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462968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42730591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751699829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</a:p>
        </p:txBody>
      </p:sp>
      <p:sp>
        <p:nvSpPr>
          <p:cNvPr id="520762528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27204117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4585291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FMS -&gt; IMS(Incident Management System) 명칭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2023 데이터 마이그레이션</a:t>
            </a:r>
          </a:p>
        </p:txBody>
      </p:sp>
      <p:sp>
        <p:nvSpPr>
          <p:cNvPr id="1140086506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27919104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933630468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68462304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488718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29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26536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69001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30232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04701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8703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73364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17739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60026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63798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328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01324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72088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7043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358706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896607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7574999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6167863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7915854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798333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EIS시스템Longview 23.2 서버 패치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8615930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497105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2295467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021187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51143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