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2B02BF-FCDB-493D-87D3-04B9FD58EF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0597FE-3431-42ED-BB8E-F14A1E66FF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4/12/23 11:39:39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5DCAAF5-097E-4044-8910-3090545E6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33350"/>
            <a:ext cx="115443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2023-04-12T15:39:40Z</dcterms:created>
  <dcterms:modified xsi:type="dcterms:W3CDTF">2023-04-12T15:39:40Z</dcterms:modified>
</cp:coreProperties>
</file>