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6F657C6-D833-4685-A10C-17CD0135C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Data </a:t>
            </a:r>
            <a:br>
              <a:rPr lang="en-US" dirty="0"/>
            </a:br>
            <a:r>
              <a:rPr lang="en-US" dirty="0"/>
              <a:t>(Transportation Company) 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E1D5CB5-06B7-4C9F-B864-3BBEB7868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4/16/23 7:01:11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Overview">
            <a:extLst>
              <a:ext uri="{FF2B5EF4-FFF2-40B4-BE49-F238E27FC236}">
                <a16:creationId xmlns:a16="http://schemas.microsoft.com/office/drawing/2014/main" id="{A27076A1-D28C-4B91-A03A-89889537C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38112"/>
            <a:ext cx="117062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ustomer Analysis">
            <a:extLst>
              <a:ext uri="{FF2B5EF4-FFF2-40B4-BE49-F238E27FC236}">
                <a16:creationId xmlns:a16="http://schemas.microsoft.com/office/drawing/2014/main" id="{7105262C-653A-423E-BC4F-C9B6DADC8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38112"/>
            <a:ext cx="117062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nthly Sales ">
            <a:extLst>
              <a:ext uri="{FF2B5EF4-FFF2-40B4-BE49-F238E27FC236}">
                <a16:creationId xmlns:a16="http://schemas.microsoft.com/office/drawing/2014/main" id="{86F9980D-1DB2-4704-8520-C3575112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38112"/>
            <a:ext cx="117062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Sales Data  (Transportation Company)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 (Transportation Company) </dc:title>
  <dc:creator/>
  <cp:lastModifiedBy>Roman Loboda</cp:lastModifiedBy>
  <cp:revision>1</cp:revision>
  <dcterms:created xsi:type="dcterms:W3CDTF">2023-04-16T23:01:11Z</dcterms:created>
  <dcterms:modified xsi:type="dcterms:W3CDTF">2023-04-16T23:09:46Z</dcterms:modified>
</cp:coreProperties>
</file>