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6"/>
  </p:notesMasterIdLst>
  <p:handoutMasterIdLst>
    <p:handoutMasterId r:id="rId107"/>
  </p:handoutMasterIdLst>
  <p:sldIdLst>
    <p:sldId id="859" r:id="rId2"/>
    <p:sldId id="866" r:id="rId3"/>
    <p:sldId id="938" r:id="rId4"/>
    <p:sldId id="865" r:id="rId5"/>
    <p:sldId id="867" r:id="rId6"/>
    <p:sldId id="888" r:id="rId7"/>
    <p:sldId id="871" r:id="rId8"/>
    <p:sldId id="939" r:id="rId9"/>
    <p:sldId id="872" r:id="rId10"/>
    <p:sldId id="937" r:id="rId11"/>
    <p:sldId id="875" r:id="rId12"/>
    <p:sldId id="876" r:id="rId13"/>
    <p:sldId id="878" r:id="rId14"/>
    <p:sldId id="942" r:id="rId15"/>
    <p:sldId id="880" r:id="rId16"/>
    <p:sldId id="940" r:id="rId17"/>
    <p:sldId id="884" r:id="rId18"/>
    <p:sldId id="891" r:id="rId19"/>
    <p:sldId id="886" r:id="rId20"/>
    <p:sldId id="892" r:id="rId21"/>
    <p:sldId id="943" r:id="rId22"/>
    <p:sldId id="944" r:id="rId23"/>
    <p:sldId id="889" r:id="rId24"/>
    <p:sldId id="890" r:id="rId25"/>
    <p:sldId id="896" r:id="rId26"/>
    <p:sldId id="898" r:id="rId27"/>
    <p:sldId id="945" r:id="rId28"/>
    <p:sldId id="946" r:id="rId29"/>
    <p:sldId id="947" r:id="rId30"/>
    <p:sldId id="948" r:id="rId31"/>
    <p:sldId id="949" r:id="rId32"/>
    <p:sldId id="950" r:id="rId33"/>
    <p:sldId id="951" r:id="rId34"/>
    <p:sldId id="952" r:id="rId35"/>
    <p:sldId id="953" r:id="rId36"/>
    <p:sldId id="954" r:id="rId37"/>
    <p:sldId id="955" r:id="rId38"/>
    <p:sldId id="956" r:id="rId39"/>
    <p:sldId id="957" r:id="rId40"/>
    <p:sldId id="958" r:id="rId41"/>
    <p:sldId id="959" r:id="rId42"/>
    <p:sldId id="960" r:id="rId43"/>
    <p:sldId id="961" r:id="rId44"/>
    <p:sldId id="962" r:id="rId45"/>
    <p:sldId id="963" r:id="rId46"/>
    <p:sldId id="964" r:id="rId47"/>
    <p:sldId id="965" r:id="rId48"/>
    <p:sldId id="966" r:id="rId49"/>
    <p:sldId id="967" r:id="rId50"/>
    <p:sldId id="968" r:id="rId51"/>
    <p:sldId id="969" r:id="rId52"/>
    <p:sldId id="970" r:id="rId53"/>
    <p:sldId id="971" r:id="rId54"/>
    <p:sldId id="972" r:id="rId55"/>
    <p:sldId id="973" r:id="rId56"/>
    <p:sldId id="974" r:id="rId57"/>
    <p:sldId id="975" r:id="rId58"/>
    <p:sldId id="976" r:id="rId59"/>
    <p:sldId id="977" r:id="rId60"/>
    <p:sldId id="978" r:id="rId61"/>
    <p:sldId id="979" r:id="rId62"/>
    <p:sldId id="980" r:id="rId63"/>
    <p:sldId id="981" r:id="rId64"/>
    <p:sldId id="982" r:id="rId65"/>
    <p:sldId id="983" r:id="rId66"/>
    <p:sldId id="984" r:id="rId67"/>
    <p:sldId id="985" r:id="rId68"/>
    <p:sldId id="986" r:id="rId69"/>
    <p:sldId id="988" r:id="rId70"/>
    <p:sldId id="990" r:id="rId71"/>
    <p:sldId id="991" r:id="rId72"/>
    <p:sldId id="992" r:id="rId73"/>
    <p:sldId id="993" r:id="rId74"/>
    <p:sldId id="994" r:id="rId75"/>
    <p:sldId id="995" r:id="rId76"/>
    <p:sldId id="996" r:id="rId77"/>
    <p:sldId id="997" r:id="rId78"/>
    <p:sldId id="998" r:id="rId79"/>
    <p:sldId id="999" r:id="rId80"/>
    <p:sldId id="1000" r:id="rId81"/>
    <p:sldId id="1001" r:id="rId82"/>
    <p:sldId id="1002" r:id="rId83"/>
    <p:sldId id="1003" r:id="rId84"/>
    <p:sldId id="1004" r:id="rId85"/>
    <p:sldId id="1005" r:id="rId86"/>
    <p:sldId id="1011" r:id="rId87"/>
    <p:sldId id="1006" r:id="rId88"/>
    <p:sldId id="1007" r:id="rId89"/>
    <p:sldId id="1012" r:id="rId90"/>
    <p:sldId id="1013" r:id="rId91"/>
    <p:sldId id="1014" r:id="rId92"/>
    <p:sldId id="1015" r:id="rId93"/>
    <p:sldId id="1016" r:id="rId94"/>
    <p:sldId id="1017" r:id="rId95"/>
    <p:sldId id="1018" r:id="rId96"/>
    <p:sldId id="1019" r:id="rId97"/>
    <p:sldId id="1020" r:id="rId98"/>
    <p:sldId id="1021" r:id="rId99"/>
    <p:sldId id="1022" r:id="rId100"/>
    <p:sldId id="1023" r:id="rId101"/>
    <p:sldId id="1024" r:id="rId102"/>
    <p:sldId id="1025" r:id="rId103"/>
    <p:sldId id="1026" r:id="rId104"/>
    <p:sldId id="987" r:id="rId105"/>
  </p:sldIdLst>
  <p:sldSz cx="9144000" cy="6858000" type="screen4x3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91562"/>
  </p:normalViewPr>
  <p:slideViewPr>
    <p:cSldViewPr>
      <p:cViewPr varScale="1">
        <p:scale>
          <a:sx n="101" d="100"/>
          <a:sy n="101" d="100"/>
        </p:scale>
        <p:origin x="21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463AE-EC5A-483F-8551-F8F98554F08D}" type="datetimeFigureOut">
              <a:rPr lang="ko-KR" altLang="en-US" smtClean="0"/>
              <a:pPr/>
              <a:t>2022. 12. 6.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01691-95CE-4F26-80F3-2514D9F69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08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2022. 12. 6.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15784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870193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8536410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94012448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3424480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3192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122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75717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13343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851306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63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50700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197643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28765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469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59508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06317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674222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664698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22213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15334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99978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54945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07766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643178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61139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685227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78615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567903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849752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362769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589716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46239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018797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64028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847025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623773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987324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945952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581576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868458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451506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639381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049181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351660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81443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582266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13678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660764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5980412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31490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586400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088343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26484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332626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64345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493422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478216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96259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418171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691651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976050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753490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943850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671991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5856282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433818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781594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8152109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123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459294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563285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378786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5164091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692687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960111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866983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428545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31552371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302049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1488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81786717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199140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956792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683761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3896810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4182711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486950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88807744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1282142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6351728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93782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8839445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181879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9015255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5221148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657704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10057545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0907330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6209159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0739266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3931718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7457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2022. 12. 6.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000" y="1267200"/>
            <a:ext cx="8280000" cy="49498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2022. 12. 6.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2022. 12. 6.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2022. 12. 6.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2022. 12. 6.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2022. 12. 6.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2022. 12. 6.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0" y="22701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267200"/>
            <a:ext cx="82800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2022. 12. 6.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icons.github.io/react-icon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41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 파일을 작성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.app-title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background: #22b8cf;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color: white;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height: 4rem;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font-size: 1.5rem;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display: flex;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align-items: center;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justify-content: center;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.content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background: white;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023713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불변성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항목을 삭제하는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setData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...data,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array:data.array.filter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(info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info.id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!== id)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},[data]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*/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 err="1"/>
              <a:t>불변셩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66110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불변성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항목을 삭제하는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id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setData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produce(draft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draft.array.splice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draft.array.findIndex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(info =&gt;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info.id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=== id), 1);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})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},[]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 err="1"/>
              <a:t>불변셩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915879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불변성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&lt;form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&lt;input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name="username"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placeholder="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value={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form.username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&lt;input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name="name"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placeholder="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value={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&lt;button type="submit"&gt;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&lt;/form&gt;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 err="1"/>
              <a:t>불변셩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253735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불변성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data.array.map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(info =&gt;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&lt;li key={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info.id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info.id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info.username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({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info.name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))}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 err="1"/>
              <a:t>불변셩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46956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Production Mode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실행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build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global add serve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serve –s build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704214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Application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1444462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일정 추가 화면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ToDoInsert.jsx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B5B7E9-01C2-B24B-A94A-0A5C1E1B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2495550"/>
            <a:ext cx="6845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90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1125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일정 추가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파일을 생성하고 작성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ToDoInsert.jsx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MdAdd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'react-icons/md';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 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&lt;form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&lt;input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placeholder="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일을 입력하세요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type="submit"&gt;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MdAdd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&lt;/form&gt;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902976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184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일정 추가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react-icons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아이콘 사용을 위한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https://react-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icons.github.io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/react-icons/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icons?name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=md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1602F5-D8BE-CA45-AB1A-77FEB9714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86" y="2996952"/>
            <a:ext cx="6732240" cy="279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69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184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일정 추가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 파일을 생성하고 작성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ToDoInsert.scss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display: flex;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background: #495057;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input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 스타일 초기화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background: none;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outline: none;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border: none;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padding: 0.5rem;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font-size: 1.125rem;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line-height: 1.5;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color: white;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&amp;::placeholder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color: #dee2e6;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제외한 영역을 모두 차지하기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flex: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1938859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2565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일정 추가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 파일을 생성하고 작성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ToDoInsert.scss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button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 스타일 초기화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background: none;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outline: none;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border: none;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background: #868e96;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color: white;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padding-left: 1rem;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padding-right: 1rem;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font-size: 1.5rem;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display: flex;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align-items: center;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cursor: pointer;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transition: 0.1s background ease-in;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&amp;:hover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background: #adb5bd;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2308170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일정 추가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Component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App extends Component {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render()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return (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);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1597501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5CDA71-8B1D-F640-88F5-448D07A38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56" y="1916880"/>
            <a:ext cx="6921500" cy="397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00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목록에서 하나의 항목을 출력할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생성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ToDoListItem.jsx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MdCheckBoxOutlineBlank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MdRemoveCircleOutline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'react-icons/md';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='checkbox'&gt;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MdCheckBoxOutlineBlank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="text"&gt;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="remove"&gt;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MdRemoveCircleOutline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656983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프로젝트 준비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9E17F3-1439-7047-BB1D-E19174544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1772816"/>
            <a:ext cx="540060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54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목록에서 하나의 항목을 출력할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 생성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ToDoListItem.scss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padding: 1rem;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display: flex;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align-items: center;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세로 중앙 정렬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&amp;:nth-child(even)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background: #f8f9fa;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.checkbox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cursor: pointer;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flex: 1;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차지할 수 있는 영역 모두 차지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display: flex;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align-items: center;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세로 중앙 정렬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svg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font-size: 1.5rem;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.text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margin-left: 0.5rem;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flex: 1;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차지할 수 있는 영역 모두 차지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1917830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목록에서 하나의 항목을 출력할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 생성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ToDoListItem.scss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체크되었을 때 보여줄 스타일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&amp;.checked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svg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color: #22b8cf;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.text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color: #adb5bd;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text-decoration: line-through;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.remove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display: flex;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align-items: center;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font-size: 1.5rem;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color: #ff6b6b;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cursor: pointer;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&amp;:hover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color: #ff8787;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2356335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목록에서 하나의 항목을 출력할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 생성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ToDoListItem.scss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엘리먼트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사이사이에 테두리를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넣어줌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&amp; + &amp;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border-top: 1px solid #dee2e6;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2337862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배열을 컴포넌트 배열로 변환하여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하는 역할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컴포넌트를 불러와 임시 데이터를 넣어서 출력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539063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184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생성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ToDoList.jsx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568938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184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 생성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ToDoListItem.scss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min-height: 320px;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max-height: 513px;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overflow-y: auto;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1814291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073248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배열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상태 이용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D9A592-764B-DC4D-948C-914A455D7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694756"/>
            <a:ext cx="6832600" cy="45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34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1125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배열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상태 이용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샘플 데이터 생성 후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 전달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React, 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text: 'HTML, CSS, JavaScript',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checked: true,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text: 'MariaDB',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checked: true,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2665674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배열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상태 이용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샘플 데이터 생성 후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 전달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text: 'Node',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checked: true,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id: 4,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text: 'React',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checked: false,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]);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3363332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 및 필요한 라이브러리 설치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create react-app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react_todo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필요한 패키지 설치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cd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react_todo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sass-loader sass node-sass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react-icons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Sass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사용할 예정이므로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sass-loader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node-sass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조건부 스타일링을 편하게 하기 위해 설치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react-icons</a:t>
            </a: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다양하고 예쁜 아이콘을 사용할 수 있는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아이콘 리스트와 사용법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https://react-icons.github.io/react-icons/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장점은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SVG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형태로 이루어진 아이콘을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Component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매우 쉽게 사용할 수 있다는 것으로 아이콘의 크기나 색상은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스타일로 변경하여 사용할 수 있음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프로젝트 준비</a:t>
            </a:r>
          </a:p>
        </p:txBody>
      </p:sp>
    </p:spTree>
    <p:extLst>
      <p:ext uri="{BB962C8B-B14F-4D97-AF65-F5344CB8AC3E}">
        <p14:creationId xmlns:p14="http://schemas.microsoft.com/office/powerpoint/2010/main" val="1017206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배열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상태 이용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컴포넌트에서 데이터를 출력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todos.map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=&gt;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 key={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))}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187545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배열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상태 이용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컴포넌트에서 하나의 데이터를 출력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MdCheckBoxOutlineBlank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MdRemoveCircleOutline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'react-icons/md';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cn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from '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439426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배열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상태 이용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컴포넌트에서 하나의 데이터를 출력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{text, checked}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&lt;div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cn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('checkbox', {checked})}&gt;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{checked ? &lt;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MdCheckBox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/&gt; : &lt;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MdCheckBoxOutlineBlank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/&gt;}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&lt;div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="text"&gt;{text}&lt;/div&gt;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="remove"&gt;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MdRemoveCircleOutline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2381812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항목 추가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98E656-9944-8444-BDCA-99D0BCEF1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7" y="1916832"/>
            <a:ext cx="4107308" cy="34625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C07ADD-6E25-1843-B806-0ACD20109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82" y="1927318"/>
            <a:ext cx="4075468" cy="35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80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항목 추가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파일에 데이터 삽입을 위한 내용을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'react';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3658869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항목 추가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파일에 데이터 삽입을 위한 내용을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text: 'HTML, CSS, JavaScript',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checked: true,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text: 'MariaDB',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checked: true,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text: 'Node',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checked: true,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3642181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항목 추가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파일에 데이터 삽입을 위한 내용을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4,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text: 'React',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checked: false,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964626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항목 추가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파일에 데이터 삽입을 위한 내용을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//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고유값으로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사용될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(5);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//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삽입을 처리할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text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id:nextId.current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text,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checked:false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todos.concat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}, [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3311780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항목 추가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파일에 데이터 삽입을 위한 내용을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3511455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항목 추가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 삽입을 위한 내용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MdAdd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'react-icons/md';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({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[value,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setValue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('');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setValue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e.target.value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}, []);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(value);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setValue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('');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e.preventDefault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value]);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1036875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글로벌 스타일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body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margin: 0;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padding: 0;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background: #e9ecef;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프로젝트 준비</a:t>
            </a:r>
          </a:p>
        </p:txBody>
      </p:sp>
    </p:spTree>
    <p:extLst>
      <p:ext uri="{BB962C8B-B14F-4D97-AF65-F5344CB8AC3E}">
        <p14:creationId xmlns:p14="http://schemas.microsoft.com/office/powerpoint/2010/main" val="3310198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항목 추가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 삽입을 위한 내용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&lt;form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&lt;input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placeholder="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일을 입력하세요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value = {value}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type="submit"&gt;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MdAdd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&lt;/form&gt;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1507612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255706-054D-D544-8B4A-D9AFC7D46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390" y="1968352"/>
            <a:ext cx="4028389" cy="399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96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삭제 함수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삭제 함수를 추가하고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전달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text: 'HTML, CSS, JavaScript',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checked: true,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text: 'MariaDB',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checked: true,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3218019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삭제 함수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삭제 함수를 추가하고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전달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text: 'Node',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checked: true,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4,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text: 'React',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checked: false,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984736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삭제 함수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삭제 함수를 추가하고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전달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고유값으로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사용될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(5);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삽입을 처리할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text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id:nextId.current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text,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checked:false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3918607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삭제 함수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삭제 함수를 추가하고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전달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(id=&gt;{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todos.filter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!== id));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4213516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컴포넌트에서 삭제 함수를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 전달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key={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2427662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컴포넌트에서 삭제 함수를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MdCheckBoxOutlineBlank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MdRemoveCircleOutline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'react-icons/md';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{id, text, checked}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onDelete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result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window.confirm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(text + '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정말로 삭제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if(result){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(id);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id, text]);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1814755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컴포넌트에서 삭제 함수를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('checkbox', {checked})}&gt;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{checked ?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 :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MdCheckBoxOutlineBlank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="text"&gt;{text}&lt;/div&gt;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="remove"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onDelete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MdRemoveCircleOutline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3668714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 박스 상태에 따라 데이터를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수정 함수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text: 'HTML, CSS, JavaScript',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checked: true,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text: 'MariaDB',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checked: true,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536857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초기화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"react";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Application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프로젝트 준비</a:t>
            </a:r>
          </a:p>
        </p:txBody>
      </p:sp>
    </p:spTree>
    <p:extLst>
      <p:ext uri="{BB962C8B-B14F-4D97-AF65-F5344CB8AC3E}">
        <p14:creationId xmlns:p14="http://schemas.microsoft.com/office/powerpoint/2010/main" val="2630509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 박스 상태에 따라 데이터를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수정 함수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3,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text: 'Node',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checked: true,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id: 4,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text: 'React',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checked: false,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2493603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 박스 상태에 따라 데이터를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수정 함수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고유값으로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사용될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(5);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삽입을 처리할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text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id:nextId.current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text,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checked:false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3836019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 박스 상태에 따라 데이터를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수정 함수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(id=&gt;{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todos.filter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!== id));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(id=&gt;{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todos.map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=== id ? {...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checked:!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todo.checked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 :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950017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 박스 상태에 따라 데이터를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수정 함수 전달받아서 넘겨주도록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key={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4037482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 박스 상태에 따라 데이터를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수정 함수 전달받아서 실행하도록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MdCheckBoxOutlineBlank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MdRemoveCircleOutline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'react-icons/md';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3461501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 박스 상태에 따라 데이터를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수정 함수 전달받아서 실행하도록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{id, text, checked}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onDelete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result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window.confirm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(text + '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정말로 삭제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if(result){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id, text]);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1731390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 기능 구현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 박스 상태에 따라 데이터를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수정 함수 전달받아서 실행하도록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('checkbox', {checked})}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(id)}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{checked ?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 :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MdCheckBoxOutlineBlank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="text"&gt;{text}&lt;/div&gt;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="remove"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onDelete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MdRemoveCircleOutline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35645282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대량의 데이터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대량의 데이터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046108-5BE3-9942-8120-F2D182720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00" y="2121867"/>
            <a:ext cx="5906411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95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대량의 데이터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대량의 데이터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수정해서 대량의 데이터를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createBulkTodos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array = [];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for(let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=1;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&lt;2000;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++){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array.push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id:i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text: `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할 일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${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}`,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checked:false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return array;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1648965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대량의 데이터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대량의 데이터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수정해서 대량의 데이터를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createBulkTodos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고유값으로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사용될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(5);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삽입을 처리할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text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id:nextId.current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text,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checked:false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3938530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모든 컴포넌트는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생성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– 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종류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메인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데이터 삽입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데이터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출력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데이터 전체 출력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212901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대량의 데이터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대량의 데이터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수정해서 대량의 데이터를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(id=&gt;{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todos.filter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!== id));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(id=&gt;{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id ? {...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checked:!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todo.checked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1360422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대량의 데이터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리랜더링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되는 경우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전달받은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변경되는 경우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자신의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변경되는 경우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상위 컴포넌트가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리랜더링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되는 경우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forceUpdate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함수가 실행되는 경우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1797587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대량의 데이터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최적화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Component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경우는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shouldComponentUpdate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메서드를 이용하고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Component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이용해서 컴포넌트의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변경되지 않으면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리랜더링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되지 않도록 해주면 많은 양의 데이터를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리랜더링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하는 것을 방지할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4169923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대량의 데이터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최적화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MdCheckBoxOutlineBlank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MdRemoveCircleOutline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'react-icons/md';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{id, text, checked}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onDelete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result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window.confirm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(text + '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정말로 삭제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if(result){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id, text]);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1464407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대량의 데이터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최적화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('checkbox', {checked})}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(id)}&gt;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{checked ?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 :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MdCheckBoxOutlineBlank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="text"&gt;{text}&lt;/div&gt;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="remove"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onDelete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MdRemoveCircleOutline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302582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함수가 변경되지 않도록 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현재 프로젝트에서는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배열이 업데이트되면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함수도 업데이트 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함수가 계속 만들어지는 상황을 방지하기 위한 방법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함수형 업데이트 사용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어떻게 업데이트 할 지 정의해주는 업데이트 함수를 넣어주면 됨 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3899333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함수가 변경되지 않도록 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함수형 업데이트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createBulkTodos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array = [];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for(let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=1;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&lt;2000;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++){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array.push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id:i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text: `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}`,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checked:false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array;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1608585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함수가 변경되지 않도록 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함수형 업데이트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createBulkTodos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고유값으로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사용될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(5);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삽입을 처리할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text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id:nextId.current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text,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checked:false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=&gt;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 ]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1161945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함수가 변경되지 않도록 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함수형 업데이트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(id=&gt;{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todos.filter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!== id));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(id=&gt;{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id ? {...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checked:!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todo.checked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2359984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함수가 변경되지 않도록 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이용하는 방법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createBulkTodos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array = [];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for(let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=1;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&lt;2000;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++){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array.push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id:i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text: `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}`,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checked:false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array;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2036618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184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CEEF62-3B7B-5141-BEB6-8A57752A3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87600"/>
            <a:ext cx="7010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25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함수가 변경되지 않도록 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이용하는 방법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todoReducer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case 'INSERT': //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새로 추가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// { type: 'INSERT',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{ id: 1, text: '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 checked: false }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todos.concat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action.todo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case 'REMOVE': //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제거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// { type: 'REMOVE', id: 1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todos.filter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!==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action.id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case 'TOGGLE': //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토글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// { type: 'REMOVE', id: 1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todos.map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===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action.id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? { ...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checked: !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todo.checked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} :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2009868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함수가 변경되지 않도록 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이용하는 방법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첫번째 매개변수는 실행할 함수 이고 두번째는 초기값이며 세번째는 처음에 실행할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dispatch]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todoReducer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undefined,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createBulkTodos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고유값으로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사용될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(2001);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삽입을 처리할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text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id:nextId.current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text,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checked:false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dispatch({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type:'INSERT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4160798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함수가 변경되지 않도록 하기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이용하는 방법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(id=&gt;{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dispatch({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type:'REMOVE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 id});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[]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(id=&gt;{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dispatch({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type:'TOGGLE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 id})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[]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onInsert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3491523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최적화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key={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))}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1301787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화면에 보여지는 데이터만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react-virtualized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react-virtualized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제공하는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컴포넌트를 사용하면 보여지는 데이터만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경우 하나의 셀의 높이 와 리스트의 높이 그리고 너비를 알아야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 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react-virtualized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1416483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화면에 보여지는 데이터만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react-virtualized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 List } from 'react-virtualized';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rowRenderer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({ index, key, style 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[index];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key={key}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style={style}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[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1766300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화면에 보여지는 데이터만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react-virtualized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&lt;List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width={512} //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전체 크기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height={513} //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전체 높이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rowCount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todos.length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 //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항목 개수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rowHeight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={57} //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항목 높이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rowRenderer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rowRenderer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 //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항목을 렌더링할 때 쓰는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list={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 //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배열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style={{ outline: 'none' }} // List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기본 적용되는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outline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스타일 제거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2613719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화면에 보여지는 데이터만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react-virtualized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MdCheckBoxOutlineBlank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MdRemoveCircleOutline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'react-icons/md';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3245341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화면에 보여지는 데이터만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react-virtualized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style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id, text, checked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-virtualized" style={style}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('checkbox', { checked })}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{checked ?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 :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MdCheckBoxOutlineBlank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="text"&gt;{text}&lt;/div&gt;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="remove"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(id)}&gt;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MdRemoveCircleOutline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671961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화면에 보여지는 데이터만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react-virtualized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-virtualized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&amp; + &amp;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border-top: 1px solid #dee2e6;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&amp;:nth-child(even)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background: #f8f9fa;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2322432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184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파일을 작성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ToDoTemplate.jsx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({children}) =&gt; {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'&gt;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='app-title'&gt;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일정 관리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='content'&gt;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{children}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&lt;/div&gt;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2918829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화면에 보여지는 데이터만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react-virtualized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padding: 1rem;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display: flex;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align-items: center;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세로 중앙 정렬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.checkbox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cursor: pointer;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flex: 1;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차지할 수 있는 영역 모두 차지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display: flex;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align-items: center;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세로 중앙 정렬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svg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font-size: 1.5rem;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.text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margin-left: 0.5rem;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flex: 1;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차지할 수 있는 영역 모두 차지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2694356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화면에 보여지는 데이터만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react-virtualized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체크되었을 때 보여줄 스타일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&amp;.checked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svg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color: #22b8cf;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.text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color: #adb5bd;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text-decoration: line-through;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.remove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display: flex;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align-items: center;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font-size: 1.5rem;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color: #ff6b6b;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cursor: pointer;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&amp;:hover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color: #ff8787;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3783074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화면에 보여지는 데이터만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react-virtualized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ToDoListItem.scss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엘리먼트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사이사이에 테두리를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넣어줌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&amp; + &amp;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border-top: 1px solid #dee2e6;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3339917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불변성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이용해서 만든 배열이나 객체를 업데이트 해야 할 때는 직접 수정 하면 안되고 불변성을 지켜주면서 업데이트를 해주어야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 업데이트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아래 코드는 안됨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object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a: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b: 2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object.b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3;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위의 코드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object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a: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b: 2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nextObject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...object,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b: 3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불변성</a:t>
            </a:r>
          </a:p>
        </p:txBody>
      </p:sp>
    </p:spTree>
    <p:extLst>
      <p:ext uri="{BB962C8B-B14F-4D97-AF65-F5344CB8AC3E}">
        <p14:creationId xmlns:p14="http://schemas.microsoft.com/office/powerpoint/2010/main" val="1538108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불변성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 업데이트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배열도 마찬가지로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push, splice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함수를 사용하거나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번째 항목을 직접 수정하면 안되고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filter, map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함수를 사용해야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id: 1,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text: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#1',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done: true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id: 2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text: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#2',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done: false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불변성</a:t>
            </a:r>
          </a:p>
        </p:txBody>
      </p:sp>
    </p:spTree>
    <p:extLst>
      <p:ext uri="{BB962C8B-B14F-4D97-AF65-F5344CB8AC3E}">
        <p14:creationId xmlns:p14="http://schemas.microsoft.com/office/powerpoint/2010/main" val="695623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불변성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 업데이트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배열도 마찬가지로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push, splice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함수를 사용하거나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번째 항목을 직접 수정하면 안되고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filter, map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함수를 사용해야 함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inserted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todos.concat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id: 3,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text: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#3',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done: false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filtered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todos.filter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!== 2);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toggled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todos.map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2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?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...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done: !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todo.done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불변성</a:t>
            </a:r>
          </a:p>
        </p:txBody>
      </p:sp>
    </p:spTree>
    <p:extLst>
      <p:ext uri="{BB962C8B-B14F-4D97-AF65-F5344CB8AC3E}">
        <p14:creationId xmlns:p14="http://schemas.microsoft.com/office/powerpoint/2010/main" val="642719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불변성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전개 연산자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(…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을 이용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객체나 배열 내부의 데이터를 복사할 때에는 얕은 복사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(shallow copy)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수행하는데 내부의 데이터가 완전히 새로 복제되는 것이 아니고 가장 바깥쪽에 있는 값만 복제되므로 내부의 데이터가 객체 또는 배열인 경우에는 내부의 데이터 또한 새로 복제를 해주어야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불변성</a:t>
            </a:r>
          </a:p>
        </p:txBody>
      </p:sp>
    </p:spTree>
    <p:extLst>
      <p:ext uri="{BB962C8B-B14F-4D97-AF65-F5344CB8AC3E}">
        <p14:creationId xmlns:p14="http://schemas.microsoft.com/office/powerpoint/2010/main" val="143410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상태를 업데이트할 때 불변성을 신경 쓰지 않으면서 업데이트를 해주면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불변성 관리를 대신 해줌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produce from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produce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사용 할 때에는 첫번째 파라미터에는 수정하고 싶은 상태를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두번째 파라미터에는 어떻게 업데이트하고 싶을지 정의하는 함수를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state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number: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dontChangeMe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produce(state, draft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draft.number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{ number: 2,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dontChangeMe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 }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불변성</a:t>
            </a:r>
          </a:p>
        </p:txBody>
      </p:sp>
    </p:spTree>
    <p:extLst>
      <p:ext uri="{BB962C8B-B14F-4D97-AF65-F5344CB8AC3E}">
        <p14:creationId xmlns:p14="http://schemas.microsoft.com/office/powerpoint/2010/main" val="623782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사용하지 않고 불변성 유지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등록을 누르면 추가되고 클릭하면 삭제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불변성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653A7C-37A7-0647-AB75-A25C2B0A3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56" y="2148955"/>
            <a:ext cx="44323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25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사용하지 않고 불변성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[form,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setForm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name: '', username: ''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[data,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setData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array: [],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uselessValue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null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input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수정을 위한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name, value }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setForm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...form,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[name]:[value]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[form]);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 err="1"/>
              <a:t>불변셩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992088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및 구성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 파일을 작성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ToDoTemplate.scss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ToDoTemplate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width: 512px;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width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주어진 상태에서 좌우 중앙 정렬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margin-left: auto;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margin-right: auto;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margin-top: 6rem;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border-radius: 4px;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overflow: hidden;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UI </a:t>
            </a:r>
            <a:r>
              <a:rPr lang="ko-KR" altLang="en-US" sz="3600" kern="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1463562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사용하지 않고 불변성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form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등록을 위한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e.preventDefault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info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id: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name: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username: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form.username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// array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새 항목 등록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setData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...data,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array:data.array.concat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(info)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 err="1"/>
              <a:t>불변셩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0157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사용하지 않고 불변성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// form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setForm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username: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[data,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form.username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항목을 삭제하는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setData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...data,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array:data.array.filter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(info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info.id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!== id)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},[data]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 err="1"/>
              <a:t>불변셩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19302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사용하지 않고 불변성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&lt;form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&lt;input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name="username"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placeholder="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value={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form.username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&lt;input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name="name"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placeholder="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value={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&lt;button type="submit"&gt;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&lt;/form&gt;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 err="1"/>
              <a:t>불변셩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62754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사용하지 않고 불변성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data.array.map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(info =&gt;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&lt;li key={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info.id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onRemove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info.id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info.username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({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info.name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))}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 err="1"/>
              <a:t>불변셩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51871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불변성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produce from '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useRef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[form,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setForm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name: '', username: ''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[data,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setData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array: [],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uselessValue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null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 err="1"/>
              <a:t>불변셩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59426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불변성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input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수정을 위한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name, value }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setForm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...form,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[name]:[value]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[form]);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*/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{ name, value } =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e.target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setForm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produce(draft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draft[name] = value;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})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}, []);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 err="1"/>
              <a:t>불변셩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902311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불변성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form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등록을 위한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e.preventDefault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info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id: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name: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username: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form.username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// array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새 항목 등록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setData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...data,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array:data.array.concat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(info)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 err="1"/>
              <a:t>불변셩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13593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불변성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// form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setForm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username: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[data,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form.username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*/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 err="1"/>
              <a:t>불변셩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04117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불변성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e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e.preventDefault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info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id: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name: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form.name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username: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form.username</a:t>
            </a:r>
            <a:endParaRPr lang="en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// array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새 항목 등록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setData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produce(draft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draft.array.push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(info);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})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 err="1"/>
              <a:t>불변셩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91310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불변성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// form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setForm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name: '',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username: ''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nextId.current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+=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[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form.name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form.username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 err="1"/>
              <a:t>불변셩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79605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53368</TotalTime>
  <Words>8206</Words>
  <Application>Microsoft Macintosh PowerPoint</Application>
  <PresentationFormat>화면 슬라이드 쇼(4:3)</PresentationFormat>
  <Paragraphs>1932</Paragraphs>
  <Slides>104</Slides>
  <Notes>103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09" baseType="lpstr">
      <vt:lpstr>맑은 고딕</vt:lpstr>
      <vt:lpstr>바탕</vt:lpstr>
      <vt:lpstr>Arial</vt:lpstr>
      <vt:lpstr>Wingdings</vt:lpstr>
      <vt:lpstr>ms01_1</vt:lpstr>
      <vt:lpstr>ToDo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Adamsoft</cp:lastModifiedBy>
  <cp:revision>821</cp:revision>
  <cp:lastPrinted>2022-12-07T02:04:42Z</cp:lastPrinted>
  <dcterms:created xsi:type="dcterms:W3CDTF">2010-03-14T12:09:21Z</dcterms:created>
  <dcterms:modified xsi:type="dcterms:W3CDTF">2022-12-07T09:59:27Z</dcterms:modified>
</cp:coreProperties>
</file>