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59" r:id="rId2"/>
    <p:sldId id="321" r:id="rId3"/>
    <p:sldId id="864" r:id="rId4"/>
    <p:sldId id="865" r:id="rId5"/>
    <p:sldId id="866" r:id="rId6"/>
    <p:sldId id="860" r:id="rId7"/>
    <p:sldId id="867" r:id="rId8"/>
    <p:sldId id="861" r:id="rId9"/>
    <p:sldId id="862" r:id="rId10"/>
    <p:sldId id="863" r:id="rId11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 autoAdjust="0"/>
    <p:restoredTop sz="91615"/>
  </p:normalViewPr>
  <p:slideViewPr>
    <p:cSldViewPr>
      <p:cViewPr varScale="1">
        <p:scale>
          <a:sx n="101" d="100"/>
          <a:sy n="101" d="100"/>
        </p:scale>
        <p:origin x="2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9099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767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7839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9779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6724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9988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1455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1513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071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2022. 12. 2.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 react-app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앱이름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create 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hello_react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(Windows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에서는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ExecutionPolicy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RemoteSigned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명령을 수행한 후 입력</a:t>
            </a: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react-app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hello_react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start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start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http://localhost:3000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12632-1D4B-9941-8121-13FA3591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4" y="3573015"/>
            <a:ext cx="7419231" cy="29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0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 인터페이스를 만드는 데 사용할 수 있는 자바스크립트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자바스크립트의 특정 값이 바뀌면 특정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속성이 바뀌도록 연결을 해주어서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업데이트 하는 작업을 간소화해주는 방식으로 웹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개발의 어려움을 해결한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프로젝트에서 특정 부분이 어떻게 생길지 정하는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선언체가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이것을 컴포넌트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(component)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템플릿과는 다른 개념인데 템플릿은 보통 데이터 셋이 주어지면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 형식을 문자열로 반환하는데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이와 달리 컴포넌트는 조금 더 복합적인 개념으로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재사용이 가능한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수 많은 기능들을 내장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게임 엔진에 사용하는 방식인 다음에 나타날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화면의 일부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미리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그려 놓고 변경된 화면의 일부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수정하는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화면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(Virtual DOM)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기술을 이용하여 출력 속도를 향상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가상의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 실제로 보여지는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아니라 메모리에 가상으로 존재하는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객체이기 때문에 작동 성능이 브라우저에서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보여주는 것 보다 속도가 빠름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90865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701D8-F01A-0549-9AA6-FC0D461A4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0" y="1844824"/>
            <a:ext cx="7020272" cy="35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57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동적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최적화되지 않았는데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자체는 빠르지만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자체를 읽고 쓸 때의 성능은 자바스크립트 객체를 처리할 때의 성능과 비교하여 다르지 않은데 웹 브라우저 단에서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변화가 일어나면 웹 브라우저가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다시 연산하고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레이아웃을 구성하고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리페인트하는데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과정에서 시간이 허비되는데 이에 대한 해결책은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최소한으로 조작하여 작업을 처리하는 방식으로 개선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방식을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업데이트를 추상화함으로써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횟수를 최소화하고 효율적으로 진행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 처리 방식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업데이트하면 전체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있던 내용과 현재 내용을 비교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변경된 부분만 실제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52426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MVC(Model View Controller), MVVM(Model View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ViewModel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MVW(Model View Whatever)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구조를 위한 프레임워크와 달리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오직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V(View)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신경 쓰는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프레임워크가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Ajax.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모델링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라우팅 등과 같은 기능을 내장하고 있는 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정말 뷰만 신경 쓰는 라이브러리이므로 기타 기능은 직접 구현하여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라우팅에는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routcr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Ajax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처리에는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fetch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관리에는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(redux)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MobX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필요한 기능을 구현하는데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분야에서 마음에 드는 라이브러리를 사용하면 되니까 자신의 취향대로 스택을 설정할 수 있다는 장점이 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라이브러리를 접해야 한다는 단점도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DAA7EF-BD5E-9043-95A0-BF9E3BAA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74" y="3604932"/>
            <a:ext cx="2930100" cy="1984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317C2F-7C93-7349-80B7-0EEB424C7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61" y="3580276"/>
            <a:ext cx="3168352" cy="27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8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978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https://nodejs.org/ko/download/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같은 도구들이 자바스크립트 런타임인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기반으로 만들어져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0327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978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https://www.npmjs.com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에서 필요한 라이브러리를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설치하고 삭제하는 등의 관리를 해주는 프로그램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라이브러리를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저장하고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이라는 파일에 설치된 라이브러리의 정보를 기재해서 관리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 라이브러리와 라이브러리 명세 파일을 따로 관리하는 이유는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저장되는 라이브러리의 용량이 크기 때문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개선한 프로그램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더 나은 속도 와 더 나은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캐싱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시스템을 사용하기 위해서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install --location=global yarn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--version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70148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 사용된 파일을 분석하여 웹 문서 파일로 변환하는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필요한 이유는 프레임워크가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.jpg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기존 웹 문서 파일을 사용하지 않기 때문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트위터 부트스트랩 템플릿은 웹 문서 스타일을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.sass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 작성하는데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.sass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해석하지 못하므로 중간에 누군가 이 파일을 해석해 주어야 하는데 이 역할을 하는 도구가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ECMAScript 2015+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이전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엔진에서 실행할 수 있는 이전 버전과 호환되는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버전으로 변환하는 데 사용되는 무료 오픈 소스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트랜스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컴파일러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42873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Visual Studio Code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code.visualstudio.com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 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Prettier: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자동으로 코드의 스타일을 관리해주는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ESLint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자바스크립트 문법을 확인해주는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Relative Path(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상대 경로에 있는 파일 경로를 편리하게 작성하는 도구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Guides(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들여쓰기 가이드라인을 그려주는 도구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Reacts code snippets: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자주 사용되는 코드에 대해서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단축어를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만들어서 코드를 빠르게 생성해내는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Git 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형상 관리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Mac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Windows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https://git-scm.com/downloads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에서 다운로드 받아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Ubuntu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apt-get install git-all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크롬 확장 프로그램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React Developer Tools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chrome.google.com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/webstore/detail/react-developer-tools/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fmkadmapgofadopljbjfkapdkoienihi?hl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create-react-app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global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create-react-app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35563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49230</TotalTime>
  <Words>763</Words>
  <Application>Microsoft Macintosh PowerPoint</Application>
  <PresentationFormat>화면 슬라이드 쇼(4:3)</PresentationFormat>
  <Paragraphs>102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바탕</vt:lpstr>
      <vt:lpstr>Arial</vt:lpstr>
      <vt:lpstr>Wingdings</vt:lpstr>
      <vt:lpstr>ms01_1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756</cp:revision>
  <cp:lastPrinted>2013-09-04T04:56:40Z</cp:lastPrinted>
  <dcterms:created xsi:type="dcterms:W3CDTF">2010-03-14T12:09:21Z</dcterms:created>
  <dcterms:modified xsi:type="dcterms:W3CDTF">2022-12-04T02:18:28Z</dcterms:modified>
</cp:coreProperties>
</file>