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handoutMasterIdLst>
    <p:handoutMasterId r:id="rId135"/>
  </p:handoutMasterIdLst>
  <p:sldIdLst>
    <p:sldId id="859" r:id="rId2"/>
    <p:sldId id="866" r:id="rId3"/>
    <p:sldId id="868" r:id="rId4"/>
    <p:sldId id="871" r:id="rId5"/>
    <p:sldId id="869" r:id="rId6"/>
    <p:sldId id="870" r:id="rId7"/>
    <p:sldId id="872" r:id="rId8"/>
    <p:sldId id="873" r:id="rId9"/>
    <p:sldId id="874" r:id="rId10"/>
    <p:sldId id="888" r:id="rId11"/>
    <p:sldId id="883" r:id="rId12"/>
    <p:sldId id="884" r:id="rId13"/>
    <p:sldId id="885" r:id="rId14"/>
    <p:sldId id="886" r:id="rId15"/>
    <p:sldId id="887" r:id="rId16"/>
    <p:sldId id="889" r:id="rId17"/>
    <p:sldId id="890" r:id="rId18"/>
    <p:sldId id="891" r:id="rId19"/>
    <p:sldId id="892" r:id="rId20"/>
    <p:sldId id="894" r:id="rId21"/>
    <p:sldId id="895" r:id="rId22"/>
    <p:sldId id="896" r:id="rId23"/>
    <p:sldId id="897" r:id="rId24"/>
    <p:sldId id="898" r:id="rId25"/>
    <p:sldId id="899" r:id="rId26"/>
    <p:sldId id="900" r:id="rId27"/>
    <p:sldId id="901" r:id="rId28"/>
    <p:sldId id="902" r:id="rId29"/>
    <p:sldId id="903" r:id="rId30"/>
    <p:sldId id="904" r:id="rId31"/>
    <p:sldId id="905" r:id="rId32"/>
    <p:sldId id="906" r:id="rId33"/>
    <p:sldId id="907" r:id="rId34"/>
    <p:sldId id="908" r:id="rId35"/>
    <p:sldId id="909" r:id="rId36"/>
    <p:sldId id="910" r:id="rId37"/>
    <p:sldId id="911" r:id="rId38"/>
    <p:sldId id="912" r:id="rId39"/>
    <p:sldId id="913" r:id="rId40"/>
    <p:sldId id="882" r:id="rId41"/>
    <p:sldId id="875" r:id="rId42"/>
    <p:sldId id="878" r:id="rId43"/>
    <p:sldId id="877" r:id="rId44"/>
    <p:sldId id="876" r:id="rId45"/>
    <p:sldId id="879" r:id="rId46"/>
    <p:sldId id="881" r:id="rId47"/>
    <p:sldId id="922" r:id="rId48"/>
    <p:sldId id="914" r:id="rId49"/>
    <p:sldId id="920" r:id="rId50"/>
    <p:sldId id="921" r:id="rId51"/>
    <p:sldId id="919" r:id="rId52"/>
    <p:sldId id="915" r:id="rId53"/>
    <p:sldId id="916" r:id="rId54"/>
    <p:sldId id="917" r:id="rId55"/>
    <p:sldId id="918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934" r:id="rId68"/>
    <p:sldId id="935" r:id="rId69"/>
    <p:sldId id="936" r:id="rId70"/>
    <p:sldId id="937" r:id="rId71"/>
    <p:sldId id="938" r:id="rId72"/>
    <p:sldId id="939" r:id="rId73"/>
    <p:sldId id="940" r:id="rId74"/>
    <p:sldId id="941" r:id="rId75"/>
    <p:sldId id="942" r:id="rId76"/>
    <p:sldId id="943" r:id="rId77"/>
    <p:sldId id="944" r:id="rId78"/>
    <p:sldId id="945" r:id="rId79"/>
    <p:sldId id="946" r:id="rId80"/>
    <p:sldId id="947" r:id="rId81"/>
    <p:sldId id="948" r:id="rId82"/>
    <p:sldId id="998" r:id="rId83"/>
    <p:sldId id="949" r:id="rId84"/>
    <p:sldId id="950" r:id="rId85"/>
    <p:sldId id="951" r:id="rId86"/>
    <p:sldId id="952" r:id="rId87"/>
    <p:sldId id="953" r:id="rId88"/>
    <p:sldId id="954" r:id="rId89"/>
    <p:sldId id="955" r:id="rId90"/>
    <p:sldId id="956" r:id="rId91"/>
    <p:sldId id="880" r:id="rId92"/>
    <p:sldId id="962" r:id="rId93"/>
    <p:sldId id="963" r:id="rId94"/>
    <p:sldId id="957" r:id="rId95"/>
    <p:sldId id="958" r:id="rId96"/>
    <p:sldId id="959" r:id="rId97"/>
    <p:sldId id="960" r:id="rId98"/>
    <p:sldId id="961" r:id="rId99"/>
    <p:sldId id="964" r:id="rId100"/>
    <p:sldId id="965" r:id="rId101"/>
    <p:sldId id="966" r:id="rId102"/>
    <p:sldId id="967" r:id="rId103"/>
    <p:sldId id="968" r:id="rId104"/>
    <p:sldId id="969" r:id="rId105"/>
    <p:sldId id="970" r:id="rId106"/>
    <p:sldId id="971" r:id="rId107"/>
    <p:sldId id="972" r:id="rId108"/>
    <p:sldId id="973" r:id="rId109"/>
    <p:sldId id="974" r:id="rId110"/>
    <p:sldId id="975" r:id="rId111"/>
    <p:sldId id="976" r:id="rId112"/>
    <p:sldId id="977" r:id="rId113"/>
    <p:sldId id="978" r:id="rId114"/>
    <p:sldId id="979" r:id="rId115"/>
    <p:sldId id="980" r:id="rId116"/>
    <p:sldId id="981" r:id="rId117"/>
    <p:sldId id="982" r:id="rId118"/>
    <p:sldId id="983" r:id="rId119"/>
    <p:sldId id="984" r:id="rId120"/>
    <p:sldId id="985" r:id="rId121"/>
    <p:sldId id="986" r:id="rId122"/>
    <p:sldId id="987" r:id="rId123"/>
    <p:sldId id="988" r:id="rId124"/>
    <p:sldId id="989" r:id="rId125"/>
    <p:sldId id="990" r:id="rId126"/>
    <p:sldId id="991" r:id="rId127"/>
    <p:sldId id="992" r:id="rId128"/>
    <p:sldId id="993" r:id="rId129"/>
    <p:sldId id="994" r:id="rId130"/>
    <p:sldId id="995" r:id="rId131"/>
    <p:sldId id="996" r:id="rId132"/>
    <p:sldId id="997" r:id="rId133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 autoAdjust="0"/>
    <p:restoredTop sz="91576"/>
  </p:normalViewPr>
  <p:slideViewPr>
    <p:cSldViewPr>
      <p:cViewPr varScale="1">
        <p:scale>
          <a:sx n="101" d="100"/>
          <a:sy n="101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1578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860114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77364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143806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372096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32043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0598560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142378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45771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5701442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76715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54453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5969267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581711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0663610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8602016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264219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392862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6139602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643923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125292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4673406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59588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5560991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2701323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7792321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2107783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5720733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3286546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128044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2081494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2112701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4558391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643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4451008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1384523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5375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9158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1062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5608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9827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24679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876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26332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1820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7341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9144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9885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79382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43996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57237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4943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0612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217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46007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08882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17323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52154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44570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29399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6310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4589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65147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06153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6240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0516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8996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55855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79806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28288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02652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69932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66704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2338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746596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9596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30927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16282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3079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834841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37010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7159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482848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797059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895476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161383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6493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029926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59002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1099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68443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862495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19777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754627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043469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30231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01603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1347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02320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64938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554454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09167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728621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944108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59842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711057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189456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771805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1021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80386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197217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395769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317522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056734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28864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62500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192953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850555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435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9356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471635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980936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533611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0698471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778075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5578834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364228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0277240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216510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59846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387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Hooks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5A23E-2B26-A341-87C5-0C116D16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4391268" cy="7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1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inputs: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users: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13408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80728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'CHANGE_INPUT':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inputs: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...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action.name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action.value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'CREATE_USER':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inputs: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initialState.inputs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state.users.concat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action.user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'TOGGLE_USER':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state.users.map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? { ...user, active: !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46871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'REMOVE_USER':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state.users.filter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!==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1243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[state, dispatch]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(reducer,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 users } =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 username, email }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type: 'CHANGE_INPUT',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value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1855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type: 'CREATE_USER',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email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[username, email]);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type: 'TOGGLE_USER',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9514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type: 'REMOVE_USER',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91896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{count}&lt;/div&gt;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07693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직접 작성한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[form,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change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(form =&gt; ({ ...form, [name]: value }));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reset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initialForm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[form,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reset];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07485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'./hooks/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1433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nickname: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nickname } = inputs;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비구조화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할당을 통해 값 추출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value, name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추출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복사한 뒤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[name]: value // name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키를 가진 값을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설정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19993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users: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32871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'CREATE_USER':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'TOGGLE_USER':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'REMOVE_USER':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9328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[{ username, email },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reset]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[state, dispatch]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users } =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type: 'CREATE_USER',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reset();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[username, email, reset]);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98654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type: 'TOGGLE_USER',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type: 'REMOVE_USER',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92513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 Hooks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{count}&lt;/div&gt;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72328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함수를 특정 컴포넌트를 거쳐서 원하는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전달하는 작업은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하다보면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자주 발생 할 수 있는 작업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정도를 거쳐서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전달하는건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사실 그렇게 큰 불편함도 없지만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이상의 컴포넌트를 거쳐서 전달을 해야 하는 일이 발생하게 된다면 이는 매우 번거로움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함께 사용하면 이러한 복잡한 구조를 해결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안에서 전역적으로 사용 할 수 있는 값을 관리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꼭 상태를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가르키지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않아도 되는데 이 값은 함수 일수도 있고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외부 라이브러리 인스턴스일수도 있고 심지어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React.createContext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(null);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createContext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파라미터에는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기본값을 설정할 수 있는데 설정하는 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쓸 때 값을 따로 지정하지 않을 경우 사용되는 기본 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Provider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컴포넌트가 들어있는데 이 컴포넌트를 통하여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값을 정할 수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컴포넌트를 사용할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값을 설정해주면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내보내기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React.createContext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(null);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8040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'./hooks/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33137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users: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40117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'CREATE_USER':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'TOGGLE_USER':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{ ...user, active: !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'REMOVE_USER':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users: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state.users.filter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2695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내보내줍니다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React.createContext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(null);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[{ username, email },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onReset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useInputs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[state, dispatch]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users } =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65853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nickname: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nameInput.current.focus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53764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type: 'CREATE_USER',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onReset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[username, email,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onReset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2300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UserDispatch.Provider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value={dispatch}&gt;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count}&lt;/div&gt;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UserDispatch.Provider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583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(function User({ user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24807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cursor: 'pointer',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color: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'green' : 'black'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dispatch({ type: 'TOGGLE_USER',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&amp;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&lt;span&gt;({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87536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ContextAPI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dispatch({ type: 'REMOVE_USER',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 user={user} key={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Context API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38287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배열이나 객체를 업데이트 해야 할 때에는 직접 수정 하면 안되고 불변성을 지켜주면서 업데이트를 해주어야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 업데이트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 코드는 안됨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object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object.b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3;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위의 코드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object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nextObject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...object,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3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7728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업데이트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push, splice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항목을 직접 수정하면 안되고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filter, map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2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7201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업데이트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push, splice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항목을 직접 수정하면 안되고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filter, map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사용해야 함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inserted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#3',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filtered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2);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2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?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done: !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6913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상태를 업데이트할 때 불변성을 신경 쓰지 않으면서 업데이트를 해주면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불변성 관리를 대신 해줌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produce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produce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 할 때에는 첫번째 파라미터에는 수정하고 싶은 상태를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파라미터에는 어떻게 업데이트하고 싶을지 정의하는 함수를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state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number: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dontChangeMe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produce(state, draft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draft.number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{ number: 2,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dontChangeMe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 }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49133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produce from '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31467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ref={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name="nickname"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닉네임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value={nickname}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4299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users: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65370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'CREATE_USER':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produce(state, draft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draft.users.push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action.user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'TOGGLE_USER':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produce(state, draft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user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draft.users.find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!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'REMOVE_USER':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produce(state, draft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index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draft.users.findIndex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draft.users.splice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(index, 1);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27221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내보내줍니다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React.createContext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(null);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[state, dispatch]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users } =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UserDispatch.Provider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value={dispatch}&gt;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count}&lt;/div&gt;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UserDispatch.Provider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 err="1"/>
              <a:t>Immer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998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&lt;/b&gt;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{name} ({nickname})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InputSample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3092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버튼을 클릭했을 때 이름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포커스 설정하기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InputSample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InputSample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InputSample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04956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컴포넌트 안의 변수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1F7D8-B7F5-524A-A84C-6752BB4C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3530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컴포넌트 안의 변수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User({ user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}&lt;/b&gt;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 user={user}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55965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컴포넌트 안의 변수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 =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483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컴포넌트 안의 변수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104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16.8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 새로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이용하여 기존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바탕의 코드를 작성할 필요 없이 상태 값과 여러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기능을 사용할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98254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3488E-4AED-6A4F-BEA8-F2EE407EA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424847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추가하고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username, email,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name="username"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계정명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name="email"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17793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1922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99598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([...users, user]);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72850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배열에 데이터 추가하기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4598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5D800-B2A5-8F4F-8F21-68F0CACF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2023492"/>
            <a:ext cx="4292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User({ user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}&lt;/b&gt;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 user={user}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8937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7067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49003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컴포넌트 안에서 사용할 수 있도록 해주는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함수의 매개변수는 초기값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형태로 사용할 수 있는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수정할 수 있는 함수에 대한 참조를 리턴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52473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27448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69346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계정명을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클릭했을 때 색상 변경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D5DD3-7843-F64B-A118-2D4BA508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8064"/>
            <a:ext cx="5262806" cy="1943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67FF92-5817-7340-9F64-8C36F3FD5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2150"/>
            <a:ext cx="5262806" cy="16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9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User({ user,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cursor: 'pointer',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color: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? 'green' : 'black'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&amp;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1040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user={user}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62968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2210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8287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30141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15633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배열의 데이터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3878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extends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constructor(props)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super(props);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count: 0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&lt;p&gt;You clicked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times&lt;/p&gt;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 })}&gt;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Click me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26888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변경된 후 수행할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side effect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함수에서는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읽을 수 있고 수정할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생명주기 메서드 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componentDidMount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componentDidUpdate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componentWillUnmount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 합쳐진 것 과 유사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49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extends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constructor(props)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super(props);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count: 0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componentDidMount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마운트 된 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`You clicked 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times`;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componentDidUpdate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업데이트 된 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`You clicked 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times`;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06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&lt;p&gt;You clicked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times&lt;/p&gt;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 })}&gt;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Click me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="container"&gt;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9020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[count,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componentDidMount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componentDidUpdate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방식으로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이용하여 문서 타이틀을 업데이트합니다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`You clicked ${count} times`;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&lt;p&gt;You clicked {count} times&lt;/p&gt;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(count + 1)}&gt;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Click me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87351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="container"&gt;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67865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="container"&gt;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73299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때에는 첫번째 파라미터에는 함수를 설정하고 두번째 파라미터에는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의존값이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들어있는 배열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(deps)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대입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배열을 비우게 된다면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컴포넌트가 처음 나타날 때에만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등록한 함수를 호출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함수를 반환 할 수 있는데 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cleanup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함수라고 부르며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cleanup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뒷정리를 해줌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비어있는 경우에는 컴포넌트가 사라질 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cleanup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호출됨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마운트 시 수행할 작업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받은 값을 컴포넌트의 로컬 상태로 설정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(REST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사용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(D3,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Video.js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...)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setInterval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반복작업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혹은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통한 작업 예약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 수행할 작업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setInterval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등록한 작업들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clearInterval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clearTimeout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인스턴스 제거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5489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11D67-14F6-E945-AF9E-37C4FF35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6" y="1772816"/>
            <a:ext cx="7452320" cy="23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User({ user,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컴포넌트가 화면에 나타남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컴포넌트가 화면에서 사라짐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48083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cursor: 'pointer',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color: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'green' : 'black'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&amp;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26276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="container"&gt;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5184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user={user}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24763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38826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70597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37162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마운트 와 언 마운트 시 그리고 업데이트 될 때 작업 수행하기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7513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 넣기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값을 설정하면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컴포넌트가 처음 마운트 될 때 호출 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지정한 값이 바뀔 때에도 호출됨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 특정 값이 있다면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언마운트시에도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호출이 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바뀌기 직전에도 호출됨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88689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 넣기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53968-1C5E-F94D-A464-32B663FC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" y="2091608"/>
            <a:ext cx="7380312" cy="26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60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 넣기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User({ user,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('user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값이 설정됨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('user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바뀌기 전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..');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[user]);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12115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 넣기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cursor: 'pointer',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color: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'green' : 'black'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&amp;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68326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FuntionState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변수를 선언하고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count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라 부르겠습니다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[count,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setCount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&lt;p&gt;You clicked {count} times&lt;/p&gt;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setCount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(count + 1)}&gt;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Click me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467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특정 값 넣기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user={user}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16034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값을 재사용하는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성능 최적화를 위해서 사용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첫번째 파라미터에는 어떻게 연산할지 정의하는 함수를 넣어주면 되고 두번째 파라미터에는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배열을 넣어주면 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배열 안에 넣은 내용이 바뀌면 등록한 함수를 호출해서 값을 연산해주고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만약에 내용이 바뀌지 않았다면 이전에 연산한 값을 재사용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57627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F968E1-5D3B-D94F-A449-786698075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59" y="2132856"/>
            <a:ext cx="6012160" cy="29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1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59919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53905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99294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3681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(users);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64908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활성 사용자 수 세기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&lt;div&gt;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{count}&lt;/div&gt;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99690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808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extends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constructor(props)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super(props);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count: 0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&lt;p&gt;You clicked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times&lt;/p&gt;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this.state.count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 })}&gt;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Click me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72044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19423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23292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2587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47636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특정 함수를 새로 만들지 않고 재사용하고 싶을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구현했던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함수들은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마다 새로 만들어지는데 함수를 선언하는 것 자체는 사실 메모리도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CPU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리소스를 많이 차지 하는 작업은 아니기 때문에 함수를 새로 선언한다고 해서 그 자체 만으로 큰 부하가 생길 일은 없지만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한번 만든 함수를 필요할 때만 새로 만들고 재사용하는 것은 중요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57253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0264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...inputs,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[name]: value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[inputs]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62510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08762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[users, username, email]);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77477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[users]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[users]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38602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="container"&gt;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FuntionState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34280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Callback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{count}&lt;/div&gt;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72786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바뀌지 않았다면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방지하여 컴포넌트의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성능 최적화를 해줄 수 있는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필요한 상황에서만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하도록 설정할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사용법은 감싸주기만 하면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9200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 username, email,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name="username"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계정명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name="email"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value={email}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87660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(function User({ user,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cursor: 'pointer',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color: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'green' : 'black'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&amp;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131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user={user}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94321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39935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[inputs,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username, email } = inputs;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(inputs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...inputs,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 value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[]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25441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[users,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velopert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public.velopert@gmail.com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true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'tester',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liz@example.com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active: false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0268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(4);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setInputs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username: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email: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[username, email]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33149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일치하지 않는 원소만 추출해서 새로운 배열을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만듬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것을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 ...user, active: 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: user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(users), [users]);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72202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함수형 컴포넌트에서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ref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때 사용할 수 있는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안에서 조회 및 수정 할 수 있는 변수를 관리할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관리하는 변수는 값이 바뀐다고 해서 컴포넌트가 리렌더링되지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컴포넌트에서의 상태는 상태를 바꾸는 함수를 호출하고 나서 그 다음 렌더링 이후로 업데이트 된 상태를 조회 할 수 있는 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관리하고 있는 변수는 설정 후 바로 조회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변수를 사용하여 다음과 같은 값을 관리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setInterval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통해서 만들어진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라이브러리를 사용하여 생성된 인스턴스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scroll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93042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이용한 컴포넌트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username={username}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email={email}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users={users}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활성사용자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{count}&lt;/div&gt;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86319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상태를 관리하는 다른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컴포넌트의 상태 업데이트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컴포넌트에서 분리시킬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업데이트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바깥에 작성 할 수도 있고 다른 파일에 작성 후 불러와서 사용 할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상태 와 액션 객체를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받아와서 새로운 상태를 반환해주는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상태를 만드는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...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0172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예시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더하는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'INCREMENT'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빼는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'DECREMENT'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input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바꾸는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'CHANGE_INPUT',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key: 'email',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value: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tester@react.com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 할 일을 등록하는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'ADD_TODO',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배우기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done: false,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31814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[state, dispatch]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앞으로 컴포넌트에서 사용 할 수 있는 상태를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가르키게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액션을 발생시키는 함수로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'INCREMENT' }).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넣는 첫번째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함수이고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초기 상태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94087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964F6-A6C1-9640-BC75-FD57DAFE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6" y="191770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0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[number,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(0);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2088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&lt;Counter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55083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'INCREMENT':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'DECREMENT':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67103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[number, dispatch]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(reducer, 0);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'INCREMENT'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'DECREMENT'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2332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CreateUser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countActiveUsers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(users)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사용자 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세는중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).length;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Hooks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41093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58379</TotalTime>
  <Words>11185</Words>
  <Application>Microsoft Macintosh PowerPoint</Application>
  <PresentationFormat>화면 슬라이드 쇼(4:3)</PresentationFormat>
  <Paragraphs>2602</Paragraphs>
  <Slides>132</Slides>
  <Notes>131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132</vt:i4>
      </vt:variant>
    </vt:vector>
  </HeadingPairs>
  <TitlesOfParts>
    <vt:vector size="137" baseType="lpstr">
      <vt:lpstr>맑은 고딕</vt:lpstr>
      <vt:lpstr>바탕</vt:lpstr>
      <vt:lpstr>Arial</vt:lpstr>
      <vt:lpstr>Wingdings</vt:lpstr>
      <vt:lpstr>ms01_1</vt:lpstr>
      <vt:lpstr>Hooks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850</cp:revision>
  <cp:lastPrinted>2022-08-06T01:32:21Z</cp:lastPrinted>
  <dcterms:created xsi:type="dcterms:W3CDTF">2010-03-14T12:09:21Z</dcterms:created>
  <dcterms:modified xsi:type="dcterms:W3CDTF">2022-08-11T07:15:15Z</dcterms:modified>
</cp:coreProperties>
</file>