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859" r:id="rId2"/>
    <p:sldId id="863" r:id="rId3"/>
    <p:sldId id="865" r:id="rId4"/>
    <p:sldId id="864" r:id="rId5"/>
    <p:sldId id="866" r:id="rId6"/>
    <p:sldId id="867" r:id="rId7"/>
    <p:sldId id="868" r:id="rId8"/>
    <p:sldId id="869" r:id="rId9"/>
    <p:sldId id="870" r:id="rId10"/>
    <p:sldId id="871" r:id="rId11"/>
    <p:sldId id="872" r:id="rId12"/>
    <p:sldId id="873" r:id="rId13"/>
    <p:sldId id="874" r:id="rId14"/>
    <p:sldId id="875" r:id="rId15"/>
    <p:sldId id="876" r:id="rId16"/>
    <p:sldId id="877" r:id="rId17"/>
    <p:sldId id="926" r:id="rId18"/>
    <p:sldId id="878" r:id="rId19"/>
    <p:sldId id="879" r:id="rId20"/>
    <p:sldId id="880" r:id="rId21"/>
    <p:sldId id="881" r:id="rId22"/>
    <p:sldId id="882" r:id="rId23"/>
    <p:sldId id="912" r:id="rId24"/>
    <p:sldId id="883" r:id="rId25"/>
    <p:sldId id="913" r:id="rId26"/>
    <p:sldId id="884" r:id="rId27"/>
    <p:sldId id="885" r:id="rId28"/>
    <p:sldId id="886" r:id="rId29"/>
    <p:sldId id="887" r:id="rId30"/>
    <p:sldId id="914" r:id="rId31"/>
    <p:sldId id="888" r:id="rId32"/>
    <p:sldId id="889" r:id="rId33"/>
    <p:sldId id="899" r:id="rId34"/>
    <p:sldId id="901" r:id="rId35"/>
    <p:sldId id="900" r:id="rId36"/>
    <p:sldId id="903" r:id="rId37"/>
    <p:sldId id="904" r:id="rId38"/>
    <p:sldId id="905" r:id="rId39"/>
    <p:sldId id="906" r:id="rId40"/>
    <p:sldId id="908" r:id="rId41"/>
    <p:sldId id="909" r:id="rId42"/>
    <p:sldId id="910" r:id="rId43"/>
    <p:sldId id="911" r:id="rId44"/>
    <p:sldId id="907" r:id="rId45"/>
    <p:sldId id="890" r:id="rId46"/>
    <p:sldId id="916" r:id="rId47"/>
    <p:sldId id="917" r:id="rId48"/>
    <p:sldId id="915" r:id="rId49"/>
    <p:sldId id="891" r:id="rId50"/>
    <p:sldId id="892" r:id="rId51"/>
    <p:sldId id="893" r:id="rId52"/>
    <p:sldId id="894" r:id="rId53"/>
    <p:sldId id="895" r:id="rId54"/>
    <p:sldId id="897" r:id="rId55"/>
    <p:sldId id="896" r:id="rId56"/>
    <p:sldId id="898" r:id="rId57"/>
    <p:sldId id="918" r:id="rId58"/>
    <p:sldId id="919" r:id="rId59"/>
    <p:sldId id="920" r:id="rId60"/>
    <p:sldId id="921" r:id="rId61"/>
    <p:sldId id="922" r:id="rId62"/>
    <p:sldId id="923" r:id="rId63"/>
    <p:sldId id="924" r:id="rId64"/>
    <p:sldId id="925" r:id="rId65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1576"/>
  </p:normalViewPr>
  <p:slideViewPr>
    <p:cSldViewPr>
      <p:cViewPr varScale="1">
        <p:scale>
          <a:sx n="101" d="100"/>
          <a:sy n="101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63AE-EC5A-483F-8551-F8F98554F08D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1691-95CE-4F26-80F3-2514D9F69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60710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6127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3186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23641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5352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1178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08014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9132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84157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71828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9017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7563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65580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9439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0187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1679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85252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28809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80263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1815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41255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154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61115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79744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5915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04159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15956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77443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08257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03934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901468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441890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7567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174501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352685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98859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459997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23363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33529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84026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27000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4092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78118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8828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954652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49287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37645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060799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454818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5255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74273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986081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451876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767507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6671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435787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096078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202071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80472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01588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6874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1217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4488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0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7200"/>
            <a:ext cx="8280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2022. 8. 9.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guidelin.es/k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Styling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76314-5302-D641-842A-F52A254CE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97" y="2232794"/>
            <a:ext cx="4643017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.box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display: inline-block;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width: 100px;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height: 100px;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border: 1px solid black;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position: fixed;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top: 50%;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left: 50%;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transform: translate(-50%, -50%);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.blue{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background: blue;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9869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='box blue'&gt;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07608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개의 클래스 설정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('box', 'blue')}&gt;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99136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styles from './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cx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classNames.bind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(styles)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&lt;div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={cx('box', 'blue')}&gt;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0435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styles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/bind';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cx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classNames.bind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(styles)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isBlue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false;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={cx('box',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blue:isBlue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46936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Preprocessor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동작하기 전에 사용하는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불편함을 해결하기 위한 확장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Preprocessor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문법과 굉장히 유사하지만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중첩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(Nesting)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단위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(Unit)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연산 등 표준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보다 훨씬 많은 기능을 사용해서 편리하게 작성할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Sass, Less, Stylus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Preprocessor</a:t>
            </a:r>
          </a:p>
        </p:txBody>
      </p:sp>
    </p:spTree>
    <p:extLst>
      <p:ext uri="{BB962C8B-B14F-4D97-AF65-F5344CB8AC3E}">
        <p14:creationId xmlns:p14="http://schemas.microsoft.com/office/powerpoint/2010/main" val="3688042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SASS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Syntactically Awesome Style Sheets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약어로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문법적으로 매우 멋진 스타일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시트를 의미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사용할 수 있는 문법을 확장하여 중복되는 코드를 줄여 더욱 보기 좋게 작 성할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https://sass-guidelin.es/ko/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구문과 완전히 호환되도록 새로운 구문을 도입해 만든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모든 기능을 지원하는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상위 집합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(Superset)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거의 같은 문법으로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기능을 지원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가장 큰 차이는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{}(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중괄호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세미콜론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유무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node-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-loader sass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3974287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참조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5B7A4-0FA4-D545-9F89-772D6B737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55" y="2620005"/>
            <a:ext cx="4520101" cy="38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2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참조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.box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inline-block;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width: 100px;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height: 100px;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1px solid black;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position: fixed;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top: 50%;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left: 50%;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transform: translate(-50%, -50%);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82238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create-react-app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react_styling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node_modules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/react-scripts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경로에 내장된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환경 설정 파일을 프로젝트 루트 경로로 이동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eject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start</a:t>
            </a: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Styling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24700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참조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&amp;.blue{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blue;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&amp;:hover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yellow;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&amp;:active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red;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.box-inside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black;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width: 50px;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height: 50px;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95313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참조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styles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/bind';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cx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classNames.bind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(styles)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isBlue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true;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={cx('box',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blue:isBlue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={cx('box-inside')}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62805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와 믹스인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자주 사용하는 구문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$size: 100px;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.box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inline-block;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width: $size;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height: $size;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1px solid black;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position: fixed;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top: 50%;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left: 50%;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transform: translate(-50%, -50%);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75976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와 믹스인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자주 사용하는 구문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$size: 100px;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mixin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place-at-center(){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top:50%;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left:50%;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transform: translate(-50%, -50%);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.box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inline-block;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width: $size;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height: $size;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1px solid black;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position: fixed;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@include place-at-center();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&amp;.blue{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blue;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5602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와 믹스인 전역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sytles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util.scss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변수 와 믹스인 선언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$size: 100px;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mixin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place-at-center(){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top:50%;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left:50%;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transform: translate(-50%, -50%);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3241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와 믹스인 전역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@import './styles/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util.scss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.box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inline-block;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width: $size;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height: $size;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1px solid black;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position: fixed;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@include place-at-center();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69820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반응형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웹 디자인을 도와주는 라이브러리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include-media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여러가지 색상이 들어있는 라이브러리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open-color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include-media open-color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2AFA0-60AE-9442-A21B-9F8CF855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02" y="2723251"/>
            <a:ext cx="6444208" cy="24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util.scss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@import '~open-color/open-color';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@import '~include-media/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/include-media';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$breakpoints: (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small: 376px,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medium: 768px,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large: 1024px,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huge: 1200px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$size: 100px;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mixin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place-at-center(){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top:50%;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left:50%;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transform: translate(-50%, -50%);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96355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생성하고 그 안에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컴포넌트를 생성하기 위한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생성하고 작성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styles from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Button.scss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/bind';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cx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classNames.bind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(styles);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Button = ({children, ...rest}) =&gt; {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={cx('button')} {...rest}&gt;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{children}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Button;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57913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스타일을 작성하기 위한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생성하고 작성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@import '../../styles/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util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.button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background: $oc-green-7;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transition: all .2s ease-in;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inline-block;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padding-top: 2rem;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padding-bottom: 2rem;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text-align: center;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color: white;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position: fixed;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font-size: 2rem;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font-weight: 500;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border-radius: 4px;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cursor: pointer;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@include place-at-center();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width: 1200px;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86968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125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기본적인 설정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스타일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작성하다 보면 클래스 네임이 중복될 가능성이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방지하기 위해서 각 클래스 네임에 컴포넌트 이름을 접두사로 붙여줌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(App-header, App-intro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접두사를 붙이는 방식 말고 다음 방식으로도 해결 가능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.App { ... }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.App .header { … }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.App .logo { … } 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.App .intro { … }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Styling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77599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스타일을 작성하기 위한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생성하고 작성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반응형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include media("&lt;huge") {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width: 1024px;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@include media("&lt;large") {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width: 768px;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@include media("&lt;medium") {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width: 90%;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마우스 상태에 따라 다른 효과 지정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&amp;: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hover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$oc-green-6;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&amp;:active {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margin-top: 3px;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$oc-green-8;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93639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컴포넌트를 내보기 위한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생성하고 작성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Button from './Button';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Button;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18529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Button from './components/Button'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SCSS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38616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방식으로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90C92-CDA0-3E42-9432-B2BE3CDC5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56" y="2348880"/>
            <a:ext cx="3695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6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방식으로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stylesheet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링크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&lt;link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="stylesheet"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="https://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cdnjs.cloudflare.com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/ajax/libs/materialize/1.0.0/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materialize.min.css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09931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CDN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방식으로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Component } from 'react';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-wrapper"&gt;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&lt;/div&gt;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21241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다운로드 받아서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파일에서 스타일시트 링크 제거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https://materializecss.com/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 접속해서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materialize.zip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다운로드 받아서 압축을 해제하고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materialize.css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프로젝트의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복사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Component } from 'react';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materialize.css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60140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다운로드 받아서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파일에서 스타일시트 링크 제거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https://materializecss.com/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 접속해서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source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다운로드 받아서 압축을 해제하고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디렉토리를 프로젝트의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복사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Component } from 'react';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'./sass/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materialize.scss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62404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sass/components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있는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variables.scss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$primary-color: color("materialize-red", "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lighten-5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 !default;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46125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InputWithStyle.js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만들고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PureComponent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'prop-types';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Input extends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PureComponent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constructor(props)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super(props);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this.setRef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this.setRef.bind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(this);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this.handleChange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this.handleChange.bind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(this);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name,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(name,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e.target.value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componentDidMount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this.props.autoFocus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this.ref.focus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29932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기본적인 설정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파일에서 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이용해서 로딩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-loader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이용하여 일반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불러오는 방식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Styling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09518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InputWithStyle.js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만들고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(ref)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ref;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724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InputWithStyle.js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만들고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errorMessage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label, value, name, type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="input-field"&gt;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id={`input_${name}`}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={`validate ${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errorMessage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&amp;&amp; 'invalid'}`}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ref={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this.setRef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type={type}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this.handleChange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value={value}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73737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InputWithStyle.js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만들고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&lt;label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="active"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htmlFor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={`input_${name}`}&gt;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{label}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&lt;/label&gt;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errorMessage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&amp;&amp;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&lt;span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="helper-text" data-error={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errorMessage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errorMessage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4633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InputWithStyle.js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만들고 컴포넌트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Input.propTypes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PropTypes.oneOf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(['text', 'number', 'price']),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name: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PropTypes.string.isRequired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value: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PropTypes.oneOfType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PropTypes.string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errorMessage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PropTypes.string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label: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PropTypes.string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PropTypes.func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autoFocus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PropTypes.bool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Input.defaultProps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'text',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() =&gt; {},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autoFocus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false,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Input;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37988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디자인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'./sass/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materialize.scss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Input from "./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InputWithStyle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 name="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 name="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label="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 name="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label="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제네시스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 name="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label="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제네시스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errorMessage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이름을 입력하세요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Material Design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63855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스타일링의 또 다른 패러다임은 자바스크립트 파일 안에 스타일을 선언하는 방식인데 이를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in 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하는데 이것과 관련된 라이브러리가 많은데 라이브러리 종류는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github.com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MicheleBertoli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-in-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확인할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머티리얼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또는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그대로 이용하여 컴포넌트에 스타일을 적용했는데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방식은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파일에 의존하므로 컴포넌트를 공유할 때 별도의 스타일 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공유해야 한다는 단점이 있으며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방식은 스타일 관리 도 아주 어려움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Title = () =&gt;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="title"&gt;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Page =()=&gt;( &lt;div&gt;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&lt;h1&gt;&lt;Title /&gt;&lt;/h1&gt;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책 목록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&lt;Title /&gt;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 &lt;/div&gt;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95099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디자이너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작성한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.title {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font-size: 16px; 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color: black;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10F42-4A9E-F44D-8808-3A5DFE6B9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09" y="3679708"/>
            <a:ext cx="4207966" cy="22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디자이너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작성한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h1 &gt; .title {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font-size: 18px; 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color: blue;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5C831F-9242-3C4D-81D5-13FA6A0D4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13" y="3541415"/>
            <a:ext cx="5072585" cy="24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36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D99D76-872A-6048-9CE1-41F61EA35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04864"/>
            <a:ext cx="3352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60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styled-components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69884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스타일링 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모듈화된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만들면 자동으로 고유한 클래스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네임을 생성하여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스코프를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지역적으로 제한하는 방식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전처리기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중 하나를 이용해서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확장된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문법을 사용하여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더욱 쉽게 작성하는 방식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styled-components: JS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내부에서 스타일을 정의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Styling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74087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styled from 'styled-components';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Wrapper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styled.div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`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1px solid black;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inline-block;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padding: 1rem;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border-radius: 3px;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&amp;:hover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black;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color: white;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`;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19352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({children, ...rest}) =&gt;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&lt;Wrapper {...rest}&gt;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{children}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&lt;/Wrapper&gt;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30524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34739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이용해서 동적으로 스타일을 설정하기 위해서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styled from 'styled-components';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Wrapper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styled.div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`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border: 1px solid black;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display: inline-block;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padding: 1rem;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border-radius: 3px;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font-size: ${(props)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props.fontSize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${props =&gt;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props.big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&amp;&amp; `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font-size: 2rem;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padding: 2rem;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`}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&amp;:hover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background: black;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color: white;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`;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23380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이용해서 동적으로 스타일을 설정하기 위해서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({children, big, ...rest}) =&gt;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&lt;Wrapper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="1.25rem" {...rest} big={big}&gt;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{children}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&lt;/Wrapper&gt;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24867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big&gt;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StyledButton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58899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에어비앤비에서 공개한 스타일 컴포넌트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react-with-styles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aphrodite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react-with-styles-interface-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aphrodite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58782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전체에서 사용할 스타일 파일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Theme.js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색상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color: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primary: '#03a9f4',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 색상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secondary: '#795548',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 색상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white: '#FFFFFF',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gray: '#CCCCCC',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 '#999999',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문자 색상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error: '#FF0000',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오류 색상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폰트 사이즈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size: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24,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18,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md: 14,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10,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45592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전체에서 사용할 스타일 파일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Theme.js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lineHeight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'60px',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'54px',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md: '36px',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'24px',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'18px',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길이 단위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unit: 4,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75886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공용 스타일 파일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withStyles.js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ThemedStyleSheet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'react-with-styles/lib/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ThemedStyleSheet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aphroditeInterface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'react-with-styles-interface-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aphrodite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withStylesPropTypes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'react-with-styles';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Theme from './Theme';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ThemedStyleSheet.registerTheme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(Theme);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ThemedStyleSheet.registerInterface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aphroditeInterface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withStylesPropTypes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ThemedStyleSheet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23276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272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ebpack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config/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webpack.config.dev.js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사용된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로더</a:t>
            </a:r>
            <a:endParaRPr kumimoji="0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style-loader: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스타일을 불러와서 웹 페이지에서 활성화하는 역할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-loader: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require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기능으로 처리하는 역할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-loader: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웹 브라우저에서 입력할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구문이 제대로 작동할 수 있도록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webkit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moz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접두사를 붙여 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63693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글자를 출력하는 텍스트 컴포넌트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Text.jsx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PureComponent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'prop-types';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Text extends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PureComponent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children }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this.props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&lt;span&gt;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{children}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&lt;/span&gt;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Text.propTypes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children: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PropTypes.node.isRequired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Text;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69302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Text from './Text'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&lt;Text&gt;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94211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스타일을 적용하려면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반환값이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커링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형태의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사용해야 함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58543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PureComponent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'prop-types';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Text extends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PureComponent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children,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styles,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this.props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&lt;span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{...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styles.default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{children}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&lt;/span&gt;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32303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styled-components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react-with-styles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Text.propTypes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children: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PropTypes.node.isRequired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withStyles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(({ color, size })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default: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color: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color.default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size.md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}))(Text);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Style Component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52546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0F856-BD85-9246-B3B9-F9571187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97" y="1904902"/>
            <a:ext cx="5446217" cy="42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3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.box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display: inline-block;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width: 100px;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height: 100px;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border: 1px solid black;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position: fixed;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top: 50%;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left: 50%;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transform: translate(-50%, -50%);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63930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Module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{Component} from 'react'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App extends Component{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render(){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='box'&gt;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CSS Module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1238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50995</TotalTime>
  <Words>4111</Words>
  <Application>Microsoft Macintosh PowerPoint</Application>
  <PresentationFormat>화면 슬라이드 쇼(4:3)</PresentationFormat>
  <Paragraphs>1040</Paragraphs>
  <Slides>64</Slides>
  <Notes>63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맑은 고딕</vt:lpstr>
      <vt:lpstr>바탕</vt:lpstr>
      <vt:lpstr>Arial</vt:lpstr>
      <vt:lpstr>Wingdings</vt:lpstr>
      <vt:lpstr>ms01_1</vt:lpstr>
      <vt:lpstr>Styling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793</cp:revision>
  <cp:lastPrinted>2022-08-09T05:35:37Z</cp:lastPrinted>
  <dcterms:created xsi:type="dcterms:W3CDTF">2010-03-14T12:09:21Z</dcterms:created>
  <dcterms:modified xsi:type="dcterms:W3CDTF">2022-08-09T05:42:29Z</dcterms:modified>
</cp:coreProperties>
</file>