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8"/>
  </p:notesMasterIdLst>
  <p:handoutMasterIdLst>
    <p:handoutMasterId r:id="rId159"/>
  </p:handoutMasterIdLst>
  <p:sldIdLst>
    <p:sldId id="859" r:id="rId2"/>
    <p:sldId id="868" r:id="rId3"/>
    <p:sldId id="871" r:id="rId4"/>
    <p:sldId id="872" r:id="rId5"/>
    <p:sldId id="873" r:id="rId6"/>
    <p:sldId id="874" r:id="rId7"/>
    <p:sldId id="875" r:id="rId8"/>
    <p:sldId id="876" r:id="rId9"/>
    <p:sldId id="1012" r:id="rId10"/>
    <p:sldId id="1013" r:id="rId11"/>
    <p:sldId id="1014" r:id="rId12"/>
    <p:sldId id="1015" r:id="rId13"/>
    <p:sldId id="1016" r:id="rId14"/>
    <p:sldId id="1017" r:id="rId15"/>
    <p:sldId id="1018" r:id="rId16"/>
    <p:sldId id="1019" r:id="rId17"/>
    <p:sldId id="1020" r:id="rId18"/>
    <p:sldId id="1021" r:id="rId19"/>
    <p:sldId id="1028" r:id="rId20"/>
    <p:sldId id="1023" r:id="rId21"/>
    <p:sldId id="1024" r:id="rId22"/>
    <p:sldId id="1025" r:id="rId23"/>
    <p:sldId id="1026" r:id="rId24"/>
    <p:sldId id="1027" r:id="rId25"/>
    <p:sldId id="1022" r:id="rId26"/>
    <p:sldId id="877" r:id="rId27"/>
    <p:sldId id="878" r:id="rId28"/>
    <p:sldId id="879" r:id="rId29"/>
    <p:sldId id="891" r:id="rId30"/>
    <p:sldId id="1029" r:id="rId31"/>
    <p:sldId id="1031" r:id="rId32"/>
    <p:sldId id="1032" r:id="rId33"/>
    <p:sldId id="1033" r:id="rId34"/>
    <p:sldId id="1030" r:id="rId35"/>
    <p:sldId id="1034" r:id="rId36"/>
    <p:sldId id="1035" r:id="rId37"/>
    <p:sldId id="1036" r:id="rId38"/>
    <p:sldId id="1037" r:id="rId39"/>
    <p:sldId id="1038" r:id="rId40"/>
    <p:sldId id="1039" r:id="rId41"/>
    <p:sldId id="1040" r:id="rId42"/>
    <p:sldId id="1041" r:id="rId43"/>
    <p:sldId id="1042" r:id="rId44"/>
    <p:sldId id="1043" r:id="rId45"/>
    <p:sldId id="1044" r:id="rId46"/>
    <p:sldId id="1045" r:id="rId47"/>
    <p:sldId id="1046" r:id="rId48"/>
    <p:sldId id="1047" r:id="rId49"/>
    <p:sldId id="1048" r:id="rId50"/>
    <p:sldId id="1049" r:id="rId51"/>
    <p:sldId id="1050" r:id="rId52"/>
    <p:sldId id="1051" r:id="rId53"/>
    <p:sldId id="1052" r:id="rId54"/>
    <p:sldId id="1053" r:id="rId55"/>
    <p:sldId id="1054" r:id="rId56"/>
    <p:sldId id="1055" r:id="rId57"/>
    <p:sldId id="1056" r:id="rId58"/>
    <p:sldId id="1057" r:id="rId59"/>
    <p:sldId id="914" r:id="rId60"/>
    <p:sldId id="915" r:id="rId61"/>
    <p:sldId id="916" r:id="rId62"/>
    <p:sldId id="925" r:id="rId63"/>
    <p:sldId id="917" r:id="rId64"/>
    <p:sldId id="918" r:id="rId65"/>
    <p:sldId id="919" r:id="rId66"/>
    <p:sldId id="920" r:id="rId67"/>
    <p:sldId id="921" r:id="rId68"/>
    <p:sldId id="922" r:id="rId69"/>
    <p:sldId id="924" r:id="rId70"/>
    <p:sldId id="923" r:id="rId71"/>
    <p:sldId id="926" r:id="rId72"/>
    <p:sldId id="927" r:id="rId73"/>
    <p:sldId id="928" r:id="rId74"/>
    <p:sldId id="929" r:id="rId75"/>
    <p:sldId id="930" r:id="rId76"/>
    <p:sldId id="933" r:id="rId77"/>
    <p:sldId id="931" r:id="rId78"/>
    <p:sldId id="932" r:id="rId79"/>
    <p:sldId id="934" r:id="rId80"/>
    <p:sldId id="935" r:id="rId81"/>
    <p:sldId id="936" r:id="rId82"/>
    <p:sldId id="937" r:id="rId83"/>
    <p:sldId id="938" r:id="rId84"/>
    <p:sldId id="939" r:id="rId85"/>
    <p:sldId id="940" r:id="rId86"/>
    <p:sldId id="941" r:id="rId87"/>
    <p:sldId id="942" r:id="rId88"/>
    <p:sldId id="943" r:id="rId89"/>
    <p:sldId id="944" r:id="rId90"/>
    <p:sldId id="945" r:id="rId91"/>
    <p:sldId id="946" r:id="rId92"/>
    <p:sldId id="947" r:id="rId93"/>
    <p:sldId id="948" r:id="rId94"/>
    <p:sldId id="949" r:id="rId95"/>
    <p:sldId id="950" r:id="rId96"/>
    <p:sldId id="951" r:id="rId97"/>
    <p:sldId id="952" r:id="rId98"/>
    <p:sldId id="953" r:id="rId99"/>
    <p:sldId id="954" r:id="rId100"/>
    <p:sldId id="955" r:id="rId101"/>
    <p:sldId id="956" r:id="rId102"/>
    <p:sldId id="957" r:id="rId103"/>
    <p:sldId id="958" r:id="rId104"/>
    <p:sldId id="959" r:id="rId105"/>
    <p:sldId id="960" r:id="rId106"/>
    <p:sldId id="961" r:id="rId107"/>
    <p:sldId id="962" r:id="rId108"/>
    <p:sldId id="963" r:id="rId109"/>
    <p:sldId id="964" r:id="rId110"/>
    <p:sldId id="965" r:id="rId111"/>
    <p:sldId id="966" r:id="rId112"/>
    <p:sldId id="967" r:id="rId113"/>
    <p:sldId id="968" r:id="rId114"/>
    <p:sldId id="969" r:id="rId115"/>
    <p:sldId id="970" r:id="rId116"/>
    <p:sldId id="971" r:id="rId117"/>
    <p:sldId id="972" r:id="rId118"/>
    <p:sldId id="973" r:id="rId119"/>
    <p:sldId id="974" r:id="rId120"/>
    <p:sldId id="975" r:id="rId121"/>
    <p:sldId id="976" r:id="rId122"/>
    <p:sldId id="977" r:id="rId123"/>
    <p:sldId id="978" r:id="rId124"/>
    <p:sldId id="979" r:id="rId125"/>
    <p:sldId id="980" r:id="rId126"/>
    <p:sldId id="981" r:id="rId127"/>
    <p:sldId id="982" r:id="rId128"/>
    <p:sldId id="983" r:id="rId129"/>
    <p:sldId id="984" r:id="rId130"/>
    <p:sldId id="985" r:id="rId131"/>
    <p:sldId id="986" r:id="rId132"/>
    <p:sldId id="987" r:id="rId133"/>
    <p:sldId id="988" r:id="rId134"/>
    <p:sldId id="989" r:id="rId135"/>
    <p:sldId id="990" r:id="rId136"/>
    <p:sldId id="991" r:id="rId137"/>
    <p:sldId id="992" r:id="rId138"/>
    <p:sldId id="993" r:id="rId139"/>
    <p:sldId id="994" r:id="rId140"/>
    <p:sldId id="995" r:id="rId141"/>
    <p:sldId id="996" r:id="rId142"/>
    <p:sldId id="997" r:id="rId143"/>
    <p:sldId id="998" r:id="rId144"/>
    <p:sldId id="999" r:id="rId145"/>
    <p:sldId id="1000" r:id="rId146"/>
    <p:sldId id="1001" r:id="rId147"/>
    <p:sldId id="1002" r:id="rId148"/>
    <p:sldId id="1003" r:id="rId149"/>
    <p:sldId id="1004" r:id="rId150"/>
    <p:sldId id="1005" r:id="rId151"/>
    <p:sldId id="1006" r:id="rId152"/>
    <p:sldId id="1008" r:id="rId153"/>
    <p:sldId id="1007" r:id="rId154"/>
    <p:sldId id="1009" r:id="rId155"/>
    <p:sldId id="1010" r:id="rId156"/>
    <p:sldId id="1011" r:id="rId157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 autoAdjust="0"/>
    <p:restoredTop sz="91562"/>
  </p:normalViewPr>
  <p:slideViewPr>
    <p:cSldViewPr>
      <p:cViewPr varScale="1">
        <p:scale>
          <a:sx n="101" d="100"/>
          <a:sy n="101" d="100"/>
        </p:scale>
        <p:origin x="2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63AE-EC5A-483F-8551-F8F98554F08D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1691-95CE-4F26-80F3-2514D9F69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793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5765077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105361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8551021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856222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440303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4741270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373057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1136481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1117256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2786697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1362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567343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589386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3339580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754079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758633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7383723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1710948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6117540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6418676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5260571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35061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6807834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0183773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7892731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0278975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706361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4728551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0131693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4156550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3991037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5175558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2497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0503231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5112639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4173969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5598584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5046883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0852276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4262501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6531688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0683055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6632695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4180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810499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3315748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9453693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285003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2106357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8277012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0515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9075439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5729422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0266595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83836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4274762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3241100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632417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6333511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9371640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8172154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15748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6477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04082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97824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9977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99041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08245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5070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83975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91877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39787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79428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22591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05499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8155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9430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238317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35817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89739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82876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50300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82336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03275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68573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48167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7695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6354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89554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1750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7533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83518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329669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09309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286120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312920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809205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942248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764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016832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126237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792827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1801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575759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669669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676816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2254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19276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975803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9006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068427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49944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501312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8353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061694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04637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274859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447078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12457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418961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9541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586887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563255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442733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822762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225741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006897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285263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830702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644597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0347609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28784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795311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019130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830146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737537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818903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765841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933151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627941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974607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1362819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8506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837664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630396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848053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538157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724605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846962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5752352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1242002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598614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546140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462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0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7200"/>
            <a:ext cx="8280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2022. 12. 11.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5.2.0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posts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 err="1"/>
              <a:t>React_Redux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서버 생성 및 실행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&lt;!DOCTYPE html&gt;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charset="UTF-8"&gt;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http-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equiv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="X-UA-Compatible" content="IE=edge"&gt;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name="viewport" content="width=device-width, initial-scale=1.0"&gt;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바닐라 스크립트만으로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Redux&lt;/title&gt;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바닐라 자바스크립트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&lt;script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"&gt;&lt;/script&gt;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68849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41091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37596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81007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37016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4688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Promise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기반한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만들어주는 함수입니다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(type,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[SUCCESS, ERROR] = [`${type}_SUCCESS`, `${type}_ERROR`];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함수는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단 하나의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받는다는 전제하에 작성되었습니다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만약 여러 종류의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전달해야하는 상황에서는 객체 타입의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받아오도록 하면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writeComment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1,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내용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try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결과물의 이름을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payload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이름으로 통일시킵니다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payload = await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dispatch({ type: SUCCESS, payload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catch (e)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dispatch({ type: ERROR, payload: e, error: true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28769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수 있는 여러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함수들입니다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상태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값은 기본적으로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바꿀 수도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initial: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null)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경우엔 기본값은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따로 값을 지정하면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바꾸지 않고 다른 값을 유지시킬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loading: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null)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20910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 상태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success: payload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payload,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 상태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error: error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error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91911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/posts';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함수 모두 불러오기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 = 'GET_POSTS';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GET_POSTS_SUCCESS = 'GET_POSTS_SUCCESS';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GET_POSTS_ERROR = 'GET_POSTS_ERROR';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 = 'GET_POST';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GET_POST_SUCCESS = 'GET_POST_SUCCESS';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GET_POST_ERROR = 'GET_POST_ERROR';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아주 쉽게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만들 수 있게 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2174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쪽도 반복되는 코드를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initial()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18134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서버 생성 및 실행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('Hello Parcel');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21890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reducerUtils.loading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reducerUtils.success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변경됐습니다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65766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reducerUtils.loading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reducerUtils.success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변경됐습니다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2221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Promise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기반한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만들어주는 함수입니다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(type,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[SUCCESS, ERROR] = [`${type}_SUCCESS`, `${type}_ERROR`];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함수는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단 하나의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받는다는 전제하에 작성되었습니다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만약 여러 종류의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전달해야하는 상황에서는 객체 타입의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받아오도록 하면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writeComment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1,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내용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try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결과물의 이름을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payload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이름으로 통일시킵니다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payload = await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dispatch({ type: SUCCESS, payload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catch (e)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dispatch({ type: ERROR, payload: e, error: true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83111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수 있는 여러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함수들입니다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상태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값은 기본적으로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바꿀 수도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initial: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null)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경우엔 기본값은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따로 값을 지정하면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바꾸지 않고 다른 값을 유지시킬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loading: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null)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33599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 상태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success: payload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payload,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 상태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error: error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error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38085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비동기 관련 액션들을 처리하는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만들어줍니다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type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액션의 타입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key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상태의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key 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posts, post)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(type, key)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[SUCCESS, ERROR] = [`${type}_SUCCESS`, `${type}_ERROR`];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(state, action)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type: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reducerUtils.loading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reducerUtils.success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18544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default: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state;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48030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/posts';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함수 모두 불러오기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'../lib/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 = 'GET_POSTS';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GET_POSTS_SUCCESS = 'GET_POSTS_SUCCESS';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GET_POSTS_ERROR = 'GET_POSTS_ERROR';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 = 'GET_POST';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GET_POST_SUCCESS = 'GET_POST_SUCCESS';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GET_POST_ERROR = 'GET_POST_ERROR';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11326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아주 쉽게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만들 수 있게 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쪽도 반복되는 코드를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initial()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264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'posts')(state, action);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'post')(state, action);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69690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서버 생성 및 실행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개발용 서버 실행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parcel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97122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'./counter';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posts from './posts';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counter, posts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14406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posts })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(post =&gt; (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post.title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62436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마운트 후 포스트 목록 요청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[dispatch]);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...&lt;/div&gt;;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!&lt;/div&gt;;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posts={data} /&gt;;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8456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04017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react-router-dom@5.2.0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/index/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logger from 'redux-logger';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'react-router-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logger),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47196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/index/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&lt;Provider store={store}&gt;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&lt;App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&lt;/Provider&gt;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88030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하나를 조회하는 기능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Post({ post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title, body } = post;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&lt;h1&gt;{title}&lt;/h1&gt;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&lt;p&gt;{body}&lt;/p&gt;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Post;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6856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하나를 조회하는 기능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Post from '../components/Post';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&lt;Post post={data}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56193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69F3E2-8FEC-8143-80E2-4D9FE26FB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42505"/>
            <a:ext cx="4368800" cy="1397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DB6E61-C620-994E-975B-53571D64D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06" y="3540373"/>
            <a:ext cx="5232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2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49199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서버 생성 및 실행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 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6DD4E6-032E-3B40-96B7-91AFC018C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2667000"/>
            <a:ext cx="3632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62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match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id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match.params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 // URL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URL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값은 문자열이기 때문에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parseInt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숫자로 변환해주어야 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parseInt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(id, 10)}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81144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'./pages/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'./pages/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path="/" component={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exact={true}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path="/:id" component={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22394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Link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posts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(post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&lt;Link to={`/${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}`}&gt;{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post.title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23502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데이터가 이미 존재한다면 요청을 하지 않도록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마운트 후 포스트 목록 요청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(data) return;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[data, 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posts={data}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984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 중을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뛰우지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않도록 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(type, key,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keepData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false)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[SUCCESS, ERROR] = [`${type}_SUCCESS`, `${type}_ERROR`];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(state, action)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type: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reducerUtils.loading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keepData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state[key].data : null)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reducerUtils.success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2190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 중을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뛰우지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않도록 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64014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 중을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뛰우지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않도록 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'posts', true)(state, action);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'post')(state, action);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0764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 중을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뛰우지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않도록 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'../components/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마운트 후 포스트 목록 요청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 &amp;&amp; !data)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div&gt;;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로딩중이면서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데이터가 없을 때에만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posts={data}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13980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조회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포스트 내용 비우기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/posts'; 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함수 모두 불러오기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'../lib/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 = 'GET_POSTS';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GET_POSTS_SUCCESS = 'GET_POSTS_SUCCESS';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성공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GET_POSTS_ERROR = 'GET_POSTS_ERROR';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실패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 조회하기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 = 'GET_POST';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GET_POST_SUCCESS = 'GET_POST_SUCCESS';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GET_POST_ERROR = 'GET_POST_ERROR';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비우기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CLEAR_POST = 'CLEAR_POST';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34628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조회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포스트 내용 비우기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아주 쉽게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만들 수 있게 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postsAPI.getPostById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({ type: CLEAR_POST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쪽도 반복되는 코드를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initial()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posts: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93237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92442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조회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포스트 내용 비우기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'posts', true)(state, action);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'post')(state, action);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CLEAR_POST: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46418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조회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포스트 내용 비우기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Post from '../components/Post';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dispatch(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&lt;Post post={data}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0571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logger from 'redux-logger';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Router } from 'react-router-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createBrowserHistory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'history';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createBrowserHistory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92353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ReduxThunk.withExtraArgument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({ history: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logger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여러개의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적용 할 수 있습니다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&lt;Router history={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&lt;Provider store={store}&gt;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&lt;/Provider&gt;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&lt;/Router&gt;,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91390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함수 추가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3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번째 인자를 사용하면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withExtraArgument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넣어준 값들을 사용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goToHome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(dispatch,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{ history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history.push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('/');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39584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goToHome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Post from '../components/Post';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8215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return(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&lt;button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={() =&gt; dispatch(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goToHome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())}&gt;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홈으로 이동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&lt;Post post={data}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73300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Server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"posts":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"id":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"title":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배워봅시다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"body":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만들어보면 이해하기 쉽죠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"id":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"title": "redux-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"body": "redux-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"id":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"title": "redux-saga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"body": 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redux-saga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처리하는 방법도 배워볼 거예요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25318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Server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터미널에서 수행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fr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npx</a:t>
            </a:r>
            <a:r>
              <a:rPr lang="f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fr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f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 ./</a:t>
            </a:r>
            <a:r>
              <a:rPr lang="fr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data.json</a:t>
            </a:r>
            <a:r>
              <a:rPr lang="f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--port 4000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터미널 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\{^_^}/ hi!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Loading 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data.json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Done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Resources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http://localhost:4000/posts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Home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http://localhost:4000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34690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Server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 확인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http://localhost:4000/posts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"id":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"title":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배워봅시다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"body":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만들어보면 이해하기 쉽죠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"id":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"title": "redux-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"body": "redux-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"id":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"title": "redux-saga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"body": 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redux-saga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처리하는 방법도 배워볼 거예요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4505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588F77-5A4E-1643-8854-0D2485903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56" y="2204864"/>
            <a:ext cx="12827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9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62216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 = await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('http://localhost:4000/posts');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 = await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(`http://localhost:4000/posts/${id}`);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99116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기본적으로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 할 때에는 브라우저의 현재 주소와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주소의 도메인이 일치해야만 데이터를 접근 할 수 있게 되어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도메인에서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요청해서 사용 할 수 있게 해주려면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설정이 필요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만든 서버의 경우엔 모든 도메인을 허용해주는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규칙이 적용되어 있지만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 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만드는게 아니라면 모든 도메인을 허용하면 안되고 특정 도메인만 허용을 해주어야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 서비스를 개발하게 될 때에는 서버의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요청해야 할 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기본적으로는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localhost:3000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들어오는 것이 차단되기 때문에 서버 쪽에 해당 도메인을 허용하도록 구현을 해야 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개발자가 따로 있다면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개발자에게 해당 도메인을 허용해달라고 요청을 해야하거나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서버에서 제공하는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기능을 이용해서 구현 가능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서버의 프록시를 사용하게 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 할 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서버에 직접적으로 요청을 하지 않고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개발 서버의 주소로 요청을 하게 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서버에서 해당 요청을 받아 그대로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서버로 전달하고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서버에서 응답한 내용을 다시 브라우저쪽으로 반환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설정은 원래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설정을 통해서 적용을 하지만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CRA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통해 만든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프로젝트에서는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"proxy"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설정하여 쉽게 적용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8798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 err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30F6C-AE5F-0046-AC26-510274E3B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90580"/>
            <a:ext cx="6696744" cy="38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0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"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browserslist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"production":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"&gt;0.2%",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"not dead",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"not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op_mini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all"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],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"development":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"last 1 chrome version",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"last 1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firefox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version",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"last 1 safari version"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"proxy": "http://localhost:4000"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71931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 = await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axios.get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('/posts');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getPostById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 = await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axios.get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(`/posts/${id}`);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23729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만든 서비스와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동일한 도메인에서 제공이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되는 경우 이대로 계속 진행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도메인과 서비스의 도메인이 다르다면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velog.io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api.velog.io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글로벌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baseURL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다음과 같이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axios.defaults.baseURL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process.env.NODE_ENV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'development' ? '/' : 'https://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api.velog.io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/';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process.env.NODE_ENV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현재 환경이 프로덕션인지 개발모드인지 볼 수 있는 값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위와 같은 설정을 만약 하게 된다면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환경에선 프록시 서버 쪽으로 요청하고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프로덕션에선 실제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서버로 요청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이러한 설정은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도메인이 실제 서비스의 도메인과 다를 때만 설정하면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프로젝트를 개발 할 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것은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필수적인건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아니지만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사용하게 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쪽에서 불필요한 코드를 아낄 수 있으니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서버를 위한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설정을 안해도 되니까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꽤나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유용한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19421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.toggle{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2px solid black;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width: 64px;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height: 64px;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border-radius: 32px;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box-sizing: border-box;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toggle.active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background:yellow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19522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&lt;!DOCTYPE html&gt;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charset="UTF-8"&gt;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http-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equiv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="X-UA-Compatible" content="IE=edge"&gt;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name="viewport" content="width=device-width, initial-scale=1.0"&gt;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바닐라 스크립트만으로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Redux&lt;/title&gt;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&lt;link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 type="text/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class="toggle"&gt;&lt;/div&gt;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&lt;h1&gt;0&lt;/h1&gt;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&lt;button id="increase"&gt;+1&lt;/button&gt;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&lt;button id="decrease"&gt;-1&lt;/button&gt;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&lt;script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"&gt;&lt;/script&gt;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71554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121C1-4B14-664C-9A2E-942F7D197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2146300"/>
            <a:ext cx="1803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1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legacy_createStore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레퍼런스 생성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('.toggle');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counter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('h1');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('#increase');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('#decrease');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과 액션 생성 함수 생성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TOGGLE_SWITCH = 'TOGGLE_SWITCH';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'INCREASE';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'DECREASE';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toggleSwitch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({ type: TOGGLE_SWITCH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difference =&gt; ({ type: INCREASE, difference });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() =&gt; ({ type: DECREASE });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02847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생태계에서 가장 사용률이 높은 상태 관리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 컴포넌트들의 상태 관련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로직들을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다른 파일들로 분리시켜서 더욱 효율적으로 관리 할 수 있으며 글로벌 상태 관리도 손쉽게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8EAF2-351E-9144-BD3A-4BD16517C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36" y="3429000"/>
            <a:ext cx="6643340" cy="28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0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초기값 설정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toggle:false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counter:0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83433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state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초깃값을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지정했습니다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case TOGGLE_SWITCH: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toggle:!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state.toggle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case INCREASE: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counter: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action.difference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6215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case DECREASE: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counter: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- 1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83163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 생성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(reducer);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상태가 업데이트 될 때 마다 호출되는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render = () 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divToggle.classList.add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('active');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}else{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divToggle.classList.remove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('active');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counter.innerText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render();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구독하기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store.subscribe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(render);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70904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발생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divToggle.onclick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toggleSwitch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btnIncrease.onclick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(increase(1));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btnDecrease.onclick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42345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.toggle{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2px solid black;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width: 64px;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height: 64px;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border-radius: 32px;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box-sizing: border-box;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toggle.active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background:yellow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77967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규칙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애플리케이션 안에는 하나의 스토어가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애플리케이션에선 단 한개의 스토어를 만들어서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개의 스토어를 사용하는 것은 사실 가능하기는 하나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권장되지는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업데이트가 너무 빈번하게 일어나거나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특정 부분을 완전히 분리시키게 될 때 여러 개의 스토어를 만들 수도 있지만 그렇게 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도구를 활용하지 못하게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상태는 읽기 전용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업데이트 해야 할 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배열을 업데이트 해야 할 때는 배열 자체에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push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하지 않고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같은 함수를 사용하여 기존의 배열은 수정하지 않고 새로운 배열을 만들어서 교체하는 방식으로 업데이트를 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깊은 구조로 되어있는 객체를 업데이트를 할 때도 마찬가지로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기존의 객체는 건드리지 않고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Object.assign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사용하거나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spread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(...)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업데이트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기존의 상태는 건들이지 않고 새로운 상태를 생성하여 업데이트 해주는 방식으로 해주면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나중에 개발자 도구를 통해서 뒤로 돌릴 수도 있고 다시 앞으로 돌릴 수도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불변성을 유지해야 하는 이유는 내부적으로 데이터가 변경 되는 것을 감지하기 위하여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shallow equality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검사를 하기 때문인데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통하여 객체의 변화를 감지 할 때 객체의 깊숙한 안쪽까지 비교를 하는 것이 아니라 겉핥기 식으로 비교를 하여 좋은 성능을 유지할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Immutable.js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불변성을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9930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규칙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변화를 일으키는 함수인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순수한 함수여야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함수는 이전 상태 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객체를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이전의 상태는 절대로 건들이지 않고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변화를 일으킨 새로운 상태 객체를 만들어서 반환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호출된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함수는 언제나 똑같은 결과값을 반환해야만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동일한 인풋이라면 언제나 동일한 아웃풋이 있어야 하는데 일부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중에서는 실행 할 때마다 다른 결과값이 나타날 수도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new Date()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랜덤 숫자를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생성한다던가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혹은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네트워크에 요청을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한다던지하는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작업은 결코 순수하지 않은 작업이므로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함수의 바깥에서 처리해 주어야 하는데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그런것을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하기 위해서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주로 이용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62713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create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설치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 react-redux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10837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E50A9B-3A91-794E-84A6-81A32CEC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0050"/>
            <a:ext cx="28956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9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여부 결정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규모가 큰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비동기 작업을 주로 하는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44309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Counter = ({ number,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&lt;h1&gt;{number}&lt;/h1&gt;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}&gt;+1&lt;/button&gt;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}&gt;-1&lt;/button&gt;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Counter;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13300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 type="checkbox"/&gt;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34320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input,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인풋에 입력되는 텍스트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목록이 들어있는 객체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e.preventDefault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53734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&lt;form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type="submit"&gt;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&lt;/form&gt;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54178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'./components/Counter';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&lt;Counter number={0}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91102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모듈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20701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모듈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정의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'counter/INCREASE';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'counter/DECREASE';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생성 함수 정의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() =&gt;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type:INCREASE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() =&gt;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type:DECREASE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상태 정의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number: 0,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92190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모듈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정의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counter = (state=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switch(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INCREASE: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number:state.number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+ 1};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DECREASE: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number:state.number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- 1};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counter;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75842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모듈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CHANGE_INPUT =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/CHANGE_INPUT';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인풋 값을 변경함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INSERT =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/INSERT';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등록함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TOGGLE =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/TOGGLE';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체크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체크해제 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REMOVE =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/REMOVE';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제거함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input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type:CHANGE_INPUT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let id = 3;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insert = text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type:INSERT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++,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done:false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16180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모듈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toggle = id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type:TOGGLE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remove = id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type:REMOVE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25693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개념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상태에 어떠한 변화가 필요하게 될 땐 액션이란 것을 발생시키는데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객체로 표현되며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객체는 다음과 같은 형식으로 이루어 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필드는 필수 이지만 그 이외의 값들은 개발자가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"TOGGLE_VALUE"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"ADD_TODO",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data: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0,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배우기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"CHANGE_INPUT",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text: 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63113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모듈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input: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'Node',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done: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'React',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done: false,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49727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모듈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(state=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switch(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CHANGE_INPUT: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{...state,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input:action.input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INSERT: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{...state,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todos:state.todos.concat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TOGGLE: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{...state,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todos:state.todos.map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{...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done:!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todo.done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}: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REMOVE: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{...state,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todos:state.todos.filter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63784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모듈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counter,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695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application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legacy_createStore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as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{Provider}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&lt;/Provider&gt;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4859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31543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react-redux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제공하는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connect(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mapStateToProps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mapDispatchToProps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연동할 컴포넌트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mapStateToProps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 안의 상태를 컴포넌트의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넘겨주기 위해 설정하는 함수이고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mapDispatchToProps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액션 생성 함수를 컴포넌트의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넘겨주기 위해 사용하는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호출하고 나면 또 다른 함수를 반환해야 하는데 반환된 함수에 컴포넌트를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넣어 주면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연동된 컴포넌트가 만들어 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다음과 같은 형태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connect(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mapStateToProps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mapDispatchToProps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타깃 컴포넌트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mapStateToProps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mapDispatchProps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반환하는 객체 내부의 값들은 컴포넌트의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전달되는데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mapStateToProps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받아오며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값은 현재 스토어가 지니고 있는 상태를 가리키는데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mapDispatchToProps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내장 함수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받아옴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38803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E4992-C915-7B4B-85C1-809D5CAD2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06" y="2300710"/>
            <a:ext cx="4673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1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{connect}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'../components/Counter';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{increase, decrease} from '../modules/counter';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({number, increase, decrease})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&lt;Counter number={number}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={increase}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={decrease}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21084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mapStateToProps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state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number: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state.counter.number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mapDispatchToProps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dispatch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increase: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dispatch(increase());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decrease: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dispatch(decrease());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connect(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mapStateToProps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mapDispatchToProps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28524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44236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개념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 Creator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만드는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받아와서 액션 객체 형태로 만들어 주면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(data)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type: "ADD_TODO",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화살표 함수로도 만들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text =&gt; ({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"CHANGE_INPUT",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text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생성 함수를 만들어서 사용하는 이유는 컴포넌트에서 더욱 쉽게 액션을 발생시키기 위해서 이므로 함수 앞에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키워드를 붙여서 다른 파일에서 불러와서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때 액션 생성 함수를 사용하는 것이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필수적이진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발생 시킬 때마다 직접 액션 객체를 작성할 수 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89878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 생성 함수를 호출하여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하는 코드가 한 줄 인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{connect}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'../components/Counter';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{increase, decrease} from '../modules/counter';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({number, increase, decrease})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&lt;Counter number={number}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={increase}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={decrease}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42132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 생성 함수를 호출하여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하는 코드가 한 줄 인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export default connect(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state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number: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state.counter.number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dispatch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increase: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dispatch(increase());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decrease: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dispatch(decrease());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}}))(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70634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mapDispatchToProps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해당하는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형태가 아닌 액션 생성 함수로 이루어진 객체 형태로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{connect}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'../components/Counter';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{increase, decrease} from '../modules/counter';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({number, increase, decrease})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&lt;Counter number={number}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={increase}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={decrease}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export default connect(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state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number: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state.counter.number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increase, decrease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07483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36338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connect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insert, toggle, remove } from '../modules/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({input,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insert, toggle, remove})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input={input}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={insert}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={toggle}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={remove} /&gt;);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connect(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input:todos.input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todos:todos.todos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insert, toggle, remove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30864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58740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type="checkbox"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checked={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todo.done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readOnly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={true}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 style={{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textDecoration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todo.done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'line-through' : 'none' }}&gt;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45967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input,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인풋에 입력되는 텍스트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목록이 들어있는 객체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e.preventDefault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(input);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('');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 후 인풋 초기화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e.target.value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86944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&lt;form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 value={input}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type="submit"&gt;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&lt;/form&gt;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89804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지니고 있는 핵심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 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된 다음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해당 액션을 받아와서 업데이트하기 전에 추가적인 작업을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추가적인 작업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조건에 따라 액션이 무시되게 만들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콘솔에 출력하거나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쪽에 로깅을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됐을 때 이를 수정해서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전달되도록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액션이 발생했을 때 이에 기반하여 다른 액션이 발생되도록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액션이 발생했을 때 특정 자바스크립트 함수를 실행시킬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47910-ADFF-A849-9846-F1E0D8493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5" y="4263561"/>
            <a:ext cx="7850088" cy="16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96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개념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변화를 일으키는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두가지의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받아옴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업데이트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alteredState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47375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주된 사용 용도는 비동기 작업을 처리 할 때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라이브러리를 설치하여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비동기 작업에 관련된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redux-saga, redux-observable, redux-promise-middleware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redux-saga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redux-observable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경우엔 특정 액션을 모니터링 할 수도 있으므로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됐을 때 원하는 함수를 호출하거나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라우터를 통해 다른 주소로 이동하는 것이 가능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0370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create-react-app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react_redux_middleware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 react-redux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651F0-3BEA-8246-8411-AAB92CD5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6" y="2924944"/>
            <a:ext cx="1409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9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651F0-3BEA-8246-8411-AAB92CD5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6" y="2924944"/>
            <a:ext cx="1409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'INCREASE';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'DECREASE';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생성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() =&gt; ({ type: INCREASE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() =&gt; ({ type: DECREASE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초깃값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상태가 객체가 아니라 그냥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숫자여도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상관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0;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counter(state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INCREASE: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+ 1;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DECREASE: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- 1;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01388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루트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역할을 수행할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counter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87266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스토어를 만듭니다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&lt;/Provider&gt;,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04758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91460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Counter.jsx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Counter({ number,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&lt;h1&gt;{number}&lt;/h1&gt;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}&gt;+1&lt;/button&gt;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}&gt;-1&lt;/button&gt;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Counter;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98594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6112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CounterContainer.jsx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'../components/Counter';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increase, decrease } from '../modules/counter';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number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dispatch(increase());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dispatch(decrease());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&lt;Counter number={number}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31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개념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현재의 상태 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전달 받은 액션을 참고하여 새로운 상태를 만들어서 반환하는데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사용할 때 작성하는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와 동일한 형태를 가짐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counter(state,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'INCREASE':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+ 1;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'DECREASE':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- 1;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1657350" lvl="3" indent="-285750"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에선 일반적으로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default: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throw new Error('Unhandled Action')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같이 에러를 발생시키도록 처리하는게 일반적인 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그대로 반환하도록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때에는 여러 개의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만들고 이를 합쳐서 루트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(Root Reducer)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 수 있는데 루트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안의 작은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리듀서들은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리듀서라고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부름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91276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69915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모형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middleware = store =&gt; next =&gt; action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싶은 작업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23267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결국 하나의 함수로 함수를 연달아서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두번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리턴하는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middleware(store)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function (next)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function (action)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싶은 작업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첫번째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 인스턴스로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안에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subscribe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내장 함수들을 포함하고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두번째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액션을 다음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미들웨어에게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전달하는 함수로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next(action)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이런 형태로 사용하는데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없다면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액션을 전달해주는데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next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호출하지 않게 된다면 액션이 무시 처리되어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리듀서에게로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전달되지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세번째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현재 처리하고 있는 액션 객체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90460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5EA6E-8F6F-D946-A749-05DC4E8FF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29371"/>
            <a:ext cx="6444208" cy="44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76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03908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17CF6D-5101-0040-8B67-E638251CB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0" y="1700808"/>
            <a:ext cx="702027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9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store =&gt; next =&gt; action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(action);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먼저 액션을 출력합니다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result = next(action);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에게 액션을 전달합니다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result;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여기서 반환하는 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dispatch(action)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결과물이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undefined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05851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스토어를 만듭니다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&lt;/Provider&gt;,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47613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873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07235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개념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한 애플리케이션당 하나의 스토어를 만들게 되는데 스토어 안에는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현재의 앱 상태 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들어가있고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추가적으로 몇가지 내장 함수들이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(dispatch)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스토어의 내장 함수 중 하나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액션을 발생 시키는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함수에는 액션을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전달하는데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dispatch(action)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형태인데 호출을 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함수를 실행시켜서 해당 액션을 처리하는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있다면 액션을 참고하여 새로운 상태를 만들어 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구독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(subscribe)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구독 또한 스토어의 내장 함수 중 하나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subscribe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형태의 값을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받아옴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subscribe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함수에 특정 함수를 전달해주면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되었을 때 마다 전달해준 함수가 호출됨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사용하게 될 때 보통 이 함수를 직접 사용하는 일은 별로 없는데 대신에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라이브러리에서 제공하는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또는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Hook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스토어의 상태에 구독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73176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9B38E-853F-4444-8BE0-2F5425246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6" y="1919712"/>
            <a:ext cx="7812360" cy="27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1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리듀서까지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전달되고 난 후의 새로운 상태를 확인하도록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store =&gt; next =&gt; action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(action);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먼저 액션을 출력합니다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result = next(action);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에게 액션을 전달합니다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('\t',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store.getState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result;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여기서 반환하는 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dispatch(action)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결과물이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undefined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85807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redux-logger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 기록을 위한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redux-logger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66C44-A47A-F047-9D5B-6A1EF9A5B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2" y="2348140"/>
            <a:ext cx="6804248" cy="21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22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redux-logger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logger from 'redux-logger';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스토어를 만듭니다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&lt;/Provider&gt;,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40080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redux-logger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359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비동기 작업을 처리 할 때 가장 많이 사용하는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 액션 객체가 아닌 함수를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redux-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창시자인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Dan Abramov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만들었으며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공식 매뉴얼에서도 비동기 작업을 처리하기 위하여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예시를 보여줌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예시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getComments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(dispatch,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안에서는 액션을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수도 있고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현재 상태도 조회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post.activeId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 시작했음을 알리는 액션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type: 'GET_COMMENTS'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댓글을 조회하는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반환하는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getComments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있다고 가정해봅시다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getComments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요청을 하고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.then(comments =&gt; dispatch({ type: 'GET_COMMENTS_SUCCESS', id, comments }))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성공시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.catch(e =&gt; dispatch({ type: 'GET_COMMENTS_ERROR', error: e }));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89937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logger from 'redux-logger';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'redux-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logger),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6804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&lt;/Provider&gt;,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92442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사용하여 액션이 디스패치되는 것을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초씩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딜레이시켜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주도록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'INCREASE';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'DECREASE';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생성 함수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() =&gt; ({ type: INCREASE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() =&gt; ({ type: DECREASE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쓰지 않는다면 굳이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받아올 필요 없습니다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() =&gt; dispatch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(() =&gt; dispatch(increase()), 1000);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() =&gt; dispatch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(() =&gt; dispatch(decrease()), 1000);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초깃값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상태가 객체가 아니라 그냥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숫자여도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상관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0;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28741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사용하여 액션이 디스패치되는 것을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초씩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딜레이시켜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주도록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counter(state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INCREASE: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+ 1;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DECREASE: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- 1;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84325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없이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parcel-bundler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global add parcel-bundler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install --location=global parcel-bundler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mkdir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vanilla-redux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 vanilla-redux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-y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44972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'../components/Counter';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'../modules/counter';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number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dispatch(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dispatch(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&lt;Counter number={number}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07908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EFB409-DCDD-644E-AA0F-50A7FB1E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62250"/>
            <a:ext cx="3200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5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밀리세컨드동안 기다리는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만들어주는 함수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sleep = n =&gt; new Promise(resolve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(resolve, n));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포스트 목록 데이터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 = [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1,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title: 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배워봅시다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body: 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만들어보면 이해하기 쉽죠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.'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2,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title: 'redux-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body: 'redux-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!'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4305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3,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title: 'redux-saga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body: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redux-saga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처리하는 방법도 배워볼 거예요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.'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86926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목록을 가져오는 비동기 함수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await sleep(500); // 0.5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 쉬고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posts; // 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ID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포스트를 조회하는 비동기 함수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await sleep(500); // 0.5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 쉬고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posts.find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(post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id); // 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찾아서 반환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22583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고려 사항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실패했을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때 다른 액션을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프로미스마다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액션에 따라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상태를 변경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13435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/posts'; 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함수 모두 불러오기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 = 'GET_POSTS';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GET_POSTS_SUCCESS = 'GET_POSTS_SUCCESS';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GET_POSTS_ERROR = 'GET_POSTS_ERROR';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 = 'GET_POST';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GET_POST_SUCCESS = 'GET_POST_SUCCESS';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GET_POST_ERROR = 'GET_POST_ERROR';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88383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꼭 모든 액션들에 대하여 액션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생성함수를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 필요는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그냥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함수에서 바로 액션 객체를 만들어주어도 괜찮습니다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dispatch({ type: GET_POSTS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 시작됨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try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 = await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 //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type: GET_POSTS_SUCCESS, posts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catch (e)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 type: GET_POSTS_ERROR, error: e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22640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함수에서도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받아와서 사용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dispatch({ type: GET_POST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 시작됨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try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 = await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postsAPI.getPostById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(id); //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type: GET_POST_SUCCESS, post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catch (e)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 type: GET_POST_ERROR, error: e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82143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posts: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89893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61175</TotalTime>
  <Words>13223</Words>
  <Application>Microsoft Macintosh PowerPoint</Application>
  <PresentationFormat>화면 슬라이드 쇼(4:3)</PresentationFormat>
  <Paragraphs>2771</Paragraphs>
  <Slides>156</Slides>
  <Notes>155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156</vt:i4>
      </vt:variant>
    </vt:vector>
  </HeadingPairs>
  <TitlesOfParts>
    <vt:vector size="161" baseType="lpstr">
      <vt:lpstr>맑은 고딕</vt:lpstr>
      <vt:lpstr>바탕</vt:lpstr>
      <vt:lpstr>Arial</vt:lpstr>
      <vt:lpstr>Wingdings</vt:lpstr>
      <vt:lpstr>ms01_1</vt:lpstr>
      <vt:lpstr>React_Redux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Adamsoft</cp:lastModifiedBy>
  <cp:revision>900</cp:revision>
  <cp:lastPrinted>2022-12-08T23:10:37Z</cp:lastPrinted>
  <dcterms:created xsi:type="dcterms:W3CDTF">2010-03-14T12:09:21Z</dcterms:created>
  <dcterms:modified xsi:type="dcterms:W3CDTF">2022-12-11T23:42:56Z</dcterms:modified>
</cp:coreProperties>
</file>