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438" r:id="rId2"/>
    <p:sldId id="694" r:id="rId3"/>
    <p:sldId id="604" r:id="rId4"/>
    <p:sldId id="927" r:id="rId5"/>
    <p:sldId id="875" r:id="rId6"/>
    <p:sldId id="796" r:id="rId7"/>
    <p:sldId id="696" r:id="rId8"/>
    <p:sldId id="876" r:id="rId9"/>
    <p:sldId id="877" r:id="rId10"/>
    <p:sldId id="878" r:id="rId11"/>
    <p:sldId id="879" r:id="rId12"/>
    <p:sldId id="880" r:id="rId13"/>
    <p:sldId id="801" r:id="rId14"/>
    <p:sldId id="881" r:id="rId15"/>
    <p:sldId id="803" r:id="rId16"/>
    <p:sldId id="882" r:id="rId17"/>
    <p:sldId id="883" r:id="rId18"/>
    <p:sldId id="884" r:id="rId19"/>
    <p:sldId id="806" r:id="rId20"/>
    <p:sldId id="885" r:id="rId21"/>
    <p:sldId id="886" r:id="rId22"/>
    <p:sldId id="887" r:id="rId23"/>
    <p:sldId id="888" r:id="rId24"/>
    <p:sldId id="810" r:id="rId25"/>
    <p:sldId id="811" r:id="rId26"/>
    <p:sldId id="812" r:id="rId27"/>
    <p:sldId id="813" r:id="rId28"/>
    <p:sldId id="814" r:id="rId29"/>
    <p:sldId id="928" r:id="rId30"/>
    <p:sldId id="929" r:id="rId31"/>
    <p:sldId id="930" r:id="rId32"/>
    <p:sldId id="931" r:id="rId33"/>
    <p:sldId id="932" r:id="rId34"/>
    <p:sldId id="933" r:id="rId35"/>
    <p:sldId id="820" r:id="rId36"/>
    <p:sldId id="824" r:id="rId37"/>
    <p:sldId id="831" r:id="rId38"/>
    <p:sldId id="823" r:id="rId39"/>
    <p:sldId id="894" r:id="rId40"/>
    <p:sldId id="895" r:id="rId41"/>
    <p:sldId id="825" r:id="rId42"/>
    <p:sldId id="896" r:id="rId43"/>
    <p:sldId id="827" r:id="rId44"/>
    <p:sldId id="897" r:id="rId45"/>
    <p:sldId id="829" r:id="rId46"/>
    <p:sldId id="898" r:id="rId47"/>
    <p:sldId id="832" r:id="rId48"/>
    <p:sldId id="899" r:id="rId49"/>
    <p:sldId id="834" r:id="rId50"/>
    <p:sldId id="900" r:id="rId51"/>
    <p:sldId id="836" r:id="rId52"/>
    <p:sldId id="860" r:id="rId53"/>
    <p:sldId id="837" r:id="rId54"/>
    <p:sldId id="838" r:id="rId55"/>
    <p:sldId id="901" r:id="rId56"/>
    <p:sldId id="839" r:id="rId57"/>
    <p:sldId id="840" r:id="rId58"/>
    <p:sldId id="841" r:id="rId59"/>
    <p:sldId id="902" r:id="rId60"/>
    <p:sldId id="903" r:id="rId61"/>
    <p:sldId id="904" r:id="rId62"/>
    <p:sldId id="845" r:id="rId63"/>
    <p:sldId id="905" r:id="rId64"/>
    <p:sldId id="850" r:id="rId65"/>
    <p:sldId id="847" r:id="rId66"/>
    <p:sldId id="907" r:id="rId67"/>
    <p:sldId id="906" r:id="rId68"/>
    <p:sldId id="908" r:id="rId69"/>
    <p:sldId id="909" r:id="rId70"/>
    <p:sldId id="910" r:id="rId71"/>
    <p:sldId id="851" r:id="rId72"/>
    <p:sldId id="852" r:id="rId73"/>
    <p:sldId id="853" r:id="rId74"/>
    <p:sldId id="854" r:id="rId75"/>
    <p:sldId id="855" r:id="rId76"/>
    <p:sldId id="856" r:id="rId77"/>
    <p:sldId id="857" r:id="rId78"/>
    <p:sldId id="858" r:id="rId79"/>
    <p:sldId id="859" r:id="rId80"/>
    <p:sldId id="861" r:id="rId81"/>
    <p:sldId id="938" r:id="rId82"/>
    <p:sldId id="934" r:id="rId83"/>
    <p:sldId id="935" r:id="rId84"/>
    <p:sldId id="936" r:id="rId85"/>
    <p:sldId id="866" r:id="rId86"/>
    <p:sldId id="867" r:id="rId87"/>
    <p:sldId id="937" r:id="rId88"/>
    <p:sldId id="914" r:id="rId89"/>
    <p:sldId id="865" r:id="rId90"/>
    <p:sldId id="939" r:id="rId91"/>
    <p:sldId id="868" r:id="rId92"/>
    <p:sldId id="915" r:id="rId93"/>
    <p:sldId id="870" r:id="rId94"/>
    <p:sldId id="871" r:id="rId95"/>
    <p:sldId id="872" r:id="rId96"/>
    <p:sldId id="873" r:id="rId97"/>
    <p:sldId id="916" r:id="rId98"/>
    <p:sldId id="917" r:id="rId99"/>
    <p:sldId id="924" r:id="rId100"/>
    <p:sldId id="918" r:id="rId101"/>
    <p:sldId id="919" r:id="rId102"/>
    <p:sldId id="920" r:id="rId103"/>
    <p:sldId id="921" r:id="rId104"/>
    <p:sldId id="922" r:id="rId105"/>
    <p:sldId id="923" r:id="rId106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3" autoAdjust="0"/>
    <p:restoredTop sz="91771"/>
  </p:normalViewPr>
  <p:slideViewPr>
    <p:cSldViewPr>
      <p:cViewPr varScale="1">
        <p:scale>
          <a:sx n="100" d="100"/>
          <a:sy n="100" d="100"/>
        </p:scale>
        <p:origin x="2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0E46-ECBF-4FE0-8A25-68BA0F74CF99}" type="datetimeFigureOut">
              <a:rPr lang="ko-KR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/>
              <a:t>2022. 11. 27.</a:t>
            </a:fld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EFB2-DB49-4634-8E16-A6F7A91A7A12}" type="slidenum">
              <a:rPr lang="ko-KR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/>
              <a:t>‹#›</a:t>
            </a:fld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079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9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0155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92533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81431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0342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3150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1375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5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97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77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458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5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986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02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119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7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66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090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336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440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24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200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70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973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7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23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06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36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157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795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277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223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64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9096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3198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251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710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110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07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067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433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081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88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356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95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3995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503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786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6196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95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248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6076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559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015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19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5621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9472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634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73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766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34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7314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150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3702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0042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883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7269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011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217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2545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631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53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30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2843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565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4328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758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8359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3466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7863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2831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802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49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808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1498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48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5092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2318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146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1888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2763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5315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441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84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878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3029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932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283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2397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002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983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7116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2059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2144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24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Authentication &amp; Test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출력하는 파일 압축해서 전송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compression = require('compression');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(compression());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//post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방식의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파라미터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읽기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let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bodyParser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require('body-parser');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bodyParser.json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());       // to support JSON-encoded bodies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bodyParser.urlencoded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    // to support URL-encoded bodies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extended: true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})); 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쿠키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cookieParser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require('cookie-parser');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cookieParser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(process.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env.COOKIE_SECRET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2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명령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test('1+1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은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2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expect(1+1).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toEqual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(3);</a:t>
            </a:r>
          </a:p>
          <a:p>
            <a:pPr marL="945875" lvl="2" indent="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3157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터미널에서 명령 수행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test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5C6D1-96EA-C94A-B065-3DD195D5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2930651"/>
            <a:ext cx="5359400" cy="33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47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Unit Test</a:t>
            </a: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45875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describe('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res =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status: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(() =&gt; res),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send: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next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45875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test('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되어있으면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next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호출해야 함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isAuthenticated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(() =&gt; true),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expect(next).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toBeCalledTimes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21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Unit Test</a:t>
            </a: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test('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되어있지 않으면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 에러를 응답해야 함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isAuthenticated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(() =&gt; false),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toBeCalledWith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(403);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res.send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toBeCalledWith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필요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02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Unit Test</a:t>
            </a: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describe('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res =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redirect: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next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45875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test('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되어있으면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 에러를 응답해야 함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isAuthenticated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(() =&gt; true),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message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encodeURIComponent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로그인한 상태입니다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toBeCalledWith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(`/?error=${message}`);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81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Unit Test</a:t>
            </a: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test('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되어있지 않으면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next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호출해야 함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isAuthenticated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jest.fn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(() =&gt; false),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expect(next).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toHaveBeenCalledTimes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57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Unit Test </a:t>
            </a: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터미널에서 명령 수행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test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BB6C-3E8E-5244-9932-B0D4F4B03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171700"/>
            <a:ext cx="6273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4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세션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session = require("express-session");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let options =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host :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process.env.HOST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port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process.env.MYSQLPORT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user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password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process.env.PASSWORD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database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process.env.DATABASE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MySQLStore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require('express-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-session')(session);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session({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secret: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process.env.COOKIE_SECRET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resave: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saveUninitialized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store : 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MySQLStore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(options)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94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라우터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=require('./routes/page');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('/',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에러가 발생한 경우 처리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err = new Error(`${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req.method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라우터가 없습니다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.`);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404;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next(err);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에러가 발생한 경우 처리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((err,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res.locals.message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err.message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process.env.NODE_ENV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!== 'production' ? err : {};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|| 500);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('error');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app.listen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('port'),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('port'),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번 포트에서 대기 중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9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null;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0;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res.locals.followingCount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0;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res.locals.followerIdList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[];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next();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58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('/profile',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('profile',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내 정보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('/join',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('join',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twits = [];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('main',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title: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twits,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85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공통된 레이아웃을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&lt;!DOCTYPE 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&lt;head&gt;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&lt;meta charset="UTF-8"&gt;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&lt;title&gt;{{title}}&lt;/title&gt;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&lt;meta name="viewport" content="width=device-width, user-scalable=no"&gt;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&lt;meta http-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equiv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="X-UA-Compatible" content="IE=edge"&gt;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&lt;link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="stylesheet"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&lt;/head&gt;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58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공통된 레이아웃을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&lt;body&gt;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&lt;div class="container"&gt;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&lt;div class="profile-wrap"&gt;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&lt;div class="profile"&gt;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{% if user and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class="user-name"&gt;{{'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안녕하세요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! ' +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user.nick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+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class="half"&gt;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팔로잉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 class="count following-count"&gt;{{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followingCount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class="half"&gt;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팔로워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 class="count follower-count"&gt;{{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followerCount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&lt;/div&gt;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93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공통된 레이아웃을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&lt;input id="my-id" type="hidden" value="{{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&lt;a id="my-profile"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="/profile"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내 프로필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&lt;a id="logout"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/logout"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로그아웃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{% else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&lt;form id="login-form" action="/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/login" method="post"&gt;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&lt;label for="email"&gt;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이메일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&lt;input id="email" type="email" name="email" required autofocus&gt;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&lt;label for="password"&gt;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비밀번호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&lt;input id="password" type="password" name="password" required&gt;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&lt;a id="join"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="/join"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&lt;button id="login" type="submit"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&lt;a id="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카카오톡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&lt;/form&gt;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{% endif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&lt;/div&gt;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공통된 레이아웃을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&lt;footer&gt;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Made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by&amp;nbsp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&lt;a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="https://ggangpae1.tistory.com/" target="_blank"&gt;ADAM&lt;/a&gt;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&lt;/footer&gt;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block content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&lt;script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src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="https://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unpkg.com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dist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axios.min.js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window.onload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if (new URL(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location.href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searchParams.get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alert(new URL(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location.href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searchParams.get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block script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&lt;/body&gt;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27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메인 화면을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extends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%}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block content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&lt;div class="timeline"&gt;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if user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&lt;form id="twit-form" action="/post" method="post"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enctype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="multipart/form-data"&gt;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textarea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id="twit" name="content"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maxlength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="140"&gt;&lt;/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textarea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-preview"&gt;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id="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-preview"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src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="" style="display: none;" width="250" alt="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미리보기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&lt;input id="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img-url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type="hidden" name="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&lt;/div&gt;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93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BBFF82-B659-9249-92F6-985869EF9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159000"/>
            <a:ext cx="3886200" cy="2540000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EF8C43F1-855D-8C42-8EE1-E63846A3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SNS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21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메인 화면을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&lt;label id="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-label" for="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사진 업로드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&lt;input id="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type="file" accept="image/*"&gt;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&lt;button id="twit-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type="submit"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게시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&lt;/form&gt;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endif %}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메인 화면을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&lt;div class="twits"&gt;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for twit in twits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&lt;div class="twit"&gt;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&lt;input type="hidden" value="{{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}}" class="twit-user-id"&gt;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&lt;input type="hidden" value="{{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}}" class="twit-id"&gt;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class="twit-author"&gt;{{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twit.User.nick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{% if not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followerIdList.includes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and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!==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&lt;button class="twit-follow"&gt;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팔로우하기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{% endif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&lt;div class="twit-content"&gt;{{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twit.content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{% if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&lt;div class="twit-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src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twit.img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}}" alt="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섬네일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{% endif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endfor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13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메인 화면을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block script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document.getElementById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document.getElementById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addEventListener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('change', function(e)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formData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FormData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(this,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this.files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formData.append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this.files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[0]);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axios.post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('/post/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formData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.then((res)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document.getElementById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img-url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').value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res.data.url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document.getElementById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-preview').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src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res.data.url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document.getElementById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-preview').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style.display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'inline';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.catch((err)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56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메인 화면을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document.querySelectorAll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('.twit-follow').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forEach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(function(tag)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tag.addEventListener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('click', function()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document.querySelector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('#my-id');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tag.parentNode.querySelector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('.twit-user-id').value;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!==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myId.value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if (confirm('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팔로잉하시겠습니까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?'))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axios.post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(`/user/${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}/follow`)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.then(()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location.reload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.catch((err)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67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사용자의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팔로워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와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팔로잉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중인 목록을 출력하기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profile.html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extends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block content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&lt;div class="timeline"&gt;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&lt;div class="followings half"&gt;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&lt;h2&gt;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팔로잉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목록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&lt;/h2&gt;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if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user.Followings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for following in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user.Followings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&lt;div&gt;{{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following.nick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endfor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endif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&lt;div class="followers half"&gt;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&lt;h2&gt;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팔로워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목록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&lt;/h2&gt;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if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user.Followers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for follower in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user.Followers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&lt;div&gt;{{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follower.nick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endfor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endif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68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회원 가입을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join.html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extends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%}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block content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&lt;div class="timeline"&gt;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&lt;form id="join-form" action="/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/join" method="post"&gt;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&lt;label for="join-email"&gt;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이메일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&lt;input id="join-email" type="email" name="email"&gt;&lt;/div&gt;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&lt;label for="join-nick"&gt;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닉네임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&lt;input id="join-nick" type="text" name="nick"&gt;&lt;/div&gt;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&lt;label for="join-password"&gt;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비밀번호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&lt;input id="join-password" type="password" name="password"&gt;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&lt;button id="join-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type="submit"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&lt;/form&gt;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23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회원 가입을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join.html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block script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window.onload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if (new URL(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location.href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searchParams.get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('error'))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alert('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 존재하는 이메일입니다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14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에러 메시지를 출력하기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extends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layout.html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%}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block content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&lt;h1&gt;{{message}}&lt;/h1&gt;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&lt;h2&gt;{{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error.status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}}&lt;/h2&gt;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&lt;pre&gt;{{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error.stack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}}&lt;/pre&gt;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endblock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65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* { box-sizing: border-box;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html, body { margin: 0; padding: 0; height: 100%;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display: inline-block;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padding: 0 5px;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text-decoration: none;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cursor: pointer;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border-radius: 4px;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background: white;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border: 1px solid silver;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color: crimson;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height: 37px;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line-height: 37px;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vertical-align: top;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font-size: 12px;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input[type='text'], input[type='email'], input[type='password'],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textarea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border-radius: 4px;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height: 37px;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padding: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border: 1px solid silver;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.container { width: 100%; height: 100%; 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@media screen and (min-width: 800px)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.container { width: 800px; margin: 0 auto;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4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생성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-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sns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217086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.input-group { margin-bottom: 15px;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.input-group label { width: 25%; display: inline-block;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.input-group input { width: 70%;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.half { float: left; width: 50%; margin: 10px 0;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#join { float: right; 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.profile-wrap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width: 100%;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display: inline-block;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vertical-align: top;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margin: 10px 0;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@media screen and (min-width: 800px)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.profile-wrap { width: 290px; margin-bottom: 0;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01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.profile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text-align: left;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padding: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margin-right: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border-radius: 4px;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border: 1px solid silver;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background: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lightcoral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.user-name { font-weight: bold; font-size: 18px;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.count { font-weight: bold; color: crimson; font-size: 18px; 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.timeline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margin-top: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width: 100%;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display: inline-block;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border-radius: 4px;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vertical-align: top;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@media screen and (min-width: 800px) { .timeline { width: 500px; } 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12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#twit-form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border-bottom: 1px solid silver;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padding: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background: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lightcoral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overflow: hidden;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-preview { max-width: 100%;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-label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float: left;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cursor: pointer;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border-radius: 4px;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border: 1px solid crimson;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padding: 0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color: white;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font-size: 12px;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height: 37px;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line-height: 37px;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display: none; 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55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#twit { width: 100%; min-height: 72px;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#twit-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float: right;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color: white;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background: crimson;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border: none;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.twit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border: 1px solid silver;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border-radius: 4px;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padding: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position: relative;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margin-bottom: 10px;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42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스타일 설정을 위한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main.css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.twit-author { display: inline-block; font-weight: bold; margin-right: 10px;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.twit-follow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padding: 1px 5px;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background: #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fff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border: 1px solid silver;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border-radius: 5px;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color: crimson;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font-size: 12px;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cursor: pointer;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.twit-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text-align: center;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.twit-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max-width: 75%;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.error-message { color: red; font-weight: bold;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#search-form { text-align: right;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#join-form { padding: 10px; text-align: center;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#hashtag-form { text-align: right;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footer { text-align: center; 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17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테이블 구조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2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테이블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이메일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닉네임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비밀번호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방법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과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 구분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아이디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생성 시간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수정 시간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9045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삭제 시간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-28440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52633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테이블 구조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테이블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8910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게시글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내용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8910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파일의 경로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테이블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68910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태그 이름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65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테이블 사이의 관계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2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와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1:N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관계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와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N:M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관계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와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N:M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관계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48C1F-9103-9841-AE77-CF83AA5CD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5542012" cy="22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06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class User extends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Sequelize.Model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super.init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email: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(40),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unique: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nick: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(15),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password: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(100),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4211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provider: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defaultValue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'local',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snsId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(30),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timestamps: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underscored: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modelName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'User',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tableName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snsuser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   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 paranoid: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charset: 'utf8',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collate: 'utf8_general_ci',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30366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0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필요한 패키지 설치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express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compression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file-stream-rotator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multer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cookie-parser express-session express-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-session mysql2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-cli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nunjucks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--save-dev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nodemon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0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package.json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200" lvl="4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"scripts": {</a:t>
            </a:r>
          </a:p>
          <a:p>
            <a:pPr marL="1231200" lvl="4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"start": "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nodemon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app",</a:t>
            </a:r>
          </a:p>
          <a:p>
            <a:pPr marL="1231200" lvl="4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"test": "test"</a:t>
            </a:r>
          </a:p>
          <a:p>
            <a:pPr marL="1231200" lvl="4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0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초기화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200" lvl="2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npx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init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78424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associate(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db.User.hasMany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db.User.belongsToMany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foreignKey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followingId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as: 'Followers',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through: 'Follow',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db.User.belongsToMany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foreignKey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as: 'Followings',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through: 'Follow',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14139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class Post extends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Sequelize.Model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super.init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content: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(140),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(200),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33104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timestamps: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underscored: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modelName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'Post',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tableName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'posts',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paranoid: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charset: 'utf8mb4',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collate: 'utf8mb4_general_ci',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associate(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db.Post.belongsTo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db.Post.belongsToMany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db.Hashtag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{ through: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PostHashtag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63350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hashtag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hashtag.js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class Hashtag extends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Sequelize.Model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super.init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title: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(15),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unique: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timestamps: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underscored: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modelName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'Hashtag',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tableName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'hashtags',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paranoid: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charset: 'utf8mb4',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collate: 'utf8mb4_general_ci',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5382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hashtag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테이블의 모델을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hashtag.js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associate(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db.Hashtag.belongsToMany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{ through: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PostHashtag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659901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파일의 데이터베이스 설정을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process.env.NODE_ENV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|| 'development';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config = require('../config/config')[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];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require('./user');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Post = require('./post');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Hashtag = require('./hashtag');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{};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config.database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config.username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config.password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config,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User;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Post;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db.Hashtag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Hashtag;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79362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파일의 데이터베이스 설정을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User.associate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Post.associate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Hashtag.associate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74633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config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config.js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파일의 접속 정보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"development":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"username":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"password":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wnddkd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"database":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"host": "127.0.0.1",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"dialect":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"test":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"username":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"password":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wnddkd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"database":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"host": "127.0.0.1",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"dialect":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"production":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"username":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"password":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wnddkd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"database":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"host": "127.0.0.1",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"dialect": 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4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74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모델을 서버와 연결하는 코드를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require('./models');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force:false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.then(()=&gt;{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연결 성공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.catch((err)=&gt;{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4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89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데이터베이스 생성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–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데이터베이스가 없는 경우에만 수행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npx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-cli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db:create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서버를 실행하면 테이블이 없는 경우 자동으로 테이블 생성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start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94714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0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public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 생성</a:t>
            </a:r>
          </a:p>
          <a:p>
            <a:pPr marL="7740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마지막 변경 날짜를 저장할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update.txt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</a:t>
            </a:r>
          </a:p>
          <a:p>
            <a:pPr marL="77605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674648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모듈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세션 과 쿠키 처리 와 같은 작업을 단순화 해주는 모듈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Social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구현 처리 가능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는 현재 약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300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가지의 인증 방법을 전략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(strategy)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이라는 이름으로 제공하는데 전략을 추가하는 것만으로 복잡한 인증 기능을 손쉽게 이용할 수 있음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https://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www.passportjs.org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84547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14D8C3-A310-6448-851A-2D17FDCFB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0" y="1412776"/>
            <a:ext cx="3568700" cy="245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E46A2A-D082-6847-B5E9-F2D92500C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8" y="4037436"/>
            <a:ext cx="7897564" cy="1929631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6083B5F5-6954-F14F-A032-C8388EAB7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32040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54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구현을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 사용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 설치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install passport passport-local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81300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구현을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 사용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 연결하는 코드를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passportConfig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passportConfig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passport.initialize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passport.session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74369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구현을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 사용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인증에 관련된 설정이 저장될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디렉토리를 생성 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05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설정을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local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했을 때 사용자 정보 객체를 이용해서 사용자의 아이디를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에게 넘김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((user, done)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done(null,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passport.deserializeUser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((id, done)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데이터베이스에서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id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 해당하는 값이 있는지 찾아서 세션에 저장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where: { id }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.then(user =&gt; done(null, user))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.catch(err =&gt; done(err));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local();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4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로그인 여부를 판단하기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exports.isLoggedIn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되어 있으면 다음 라우터 처리를 수행하고 그렇지 않으면 에러 발생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req.isAuthenticated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next();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else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(403).send('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필요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exports.isNotLoggedIn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되어 있지 않았다면 다음으로 넘어가고 그렇지 않으면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리다이렉트</a:t>
            </a:r>
            <a:endParaRPr kumimoji="0"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if (!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req.isAuthenticated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next();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else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message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encodeURIComponent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로그인한 상태입니다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(`/?error=${message}`);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43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파일의 내용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= require('./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res.locals.user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0;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res.locals.followingCount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0;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res.locals.followerIdList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[];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next();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('/profile',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('profile', {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내 정보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('/join',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('join', {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186152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로그아웃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1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로그아웃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('/join',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email, nick, password }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req.body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where: { email }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join?error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=exist');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hash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bcrypt.hash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(password, 12);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User.create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email,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nick,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password: hash,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return next(error);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6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PORT=9000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COOKIE_SECRET=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sns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HOST='localhost'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MYSQLPORT=3306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USERID='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PASSWORD='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wnddkd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DATABASE='node'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79711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로그아웃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('/login',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passport.authenticate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('local',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user, info)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return next(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if (!user)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(`/?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info.message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}`);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req.login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(user,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return next(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next); //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미들웨어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내의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미들웨어에는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붙입니다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35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로그아웃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('/logout',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req.logout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(function(err)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if (err) { return next(err);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req.session.destroy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60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로컬 로그인 전략을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require('passport-local').Strategy;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06745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로컬 로그인 전략을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usernameField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'email',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passwordField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'password',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(email, password, done)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where: { email }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result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bcrypt.compare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(password,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exUser.password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if (result)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done(null,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 else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done(null, false, { message: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비밀번호가 일치하지 않습니다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 else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done(null, false, { message: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가입되지 않은 회원입니다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done(error);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49485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로컬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로그인 관련 라우터 등록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authRouter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require('./routes/</a:t>
            </a: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('/</a:t>
            </a: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authRouter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22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https://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www.passportjs.org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/packages/passport-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 설치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install passport-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450" lvl="2" indent="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605959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디렉로티의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코드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45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local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94545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45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했을 때 사용자 정보 객체를 이용해서 사용자의 아이디를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에게 넘김</a:t>
            </a:r>
          </a:p>
          <a:p>
            <a:pPr marL="9454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((user, done) =&gt; {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done(null,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94545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passport.deserializeUser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((id, done) =&gt; {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데이터베이스에서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id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 해당하는 값이 있는지 찾아서 세션에 저장</a:t>
            </a:r>
          </a:p>
          <a:p>
            <a:pPr marL="9454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where: { id } })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.then(user =&gt; done(null, user))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.catch(err =&gt; done(err));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94545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local();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454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945450" lvl="2" indent="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60292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카카오 로그인 전략을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require('passport-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').Strategy;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4141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카카오 로그인 전략을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clientID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process.env.KAKAO_ID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callbackURL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/callback',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accessToken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refreshToken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profile, done)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profile', profile);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where: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snsId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profile.id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provider: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3268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카카오 로그인 전략을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done(null,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 else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newUser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User.create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email: profile._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&amp;&amp; profile._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json.kaccount_email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nick: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profile.displayName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snsId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profile.id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provider: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done(null,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newUser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done(error);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689183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dotenv.config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서버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app = express();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app.set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('port',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process.env.PORT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출력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fs = require('fs');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path = require('path');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//static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파일의 경로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express.static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(__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dirname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'public')));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05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카카오 로그인 라우팅 코드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passport.authenticate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/callback',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passport.authenticate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failureRedirect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'/',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   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87530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개발자 페이지에 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https://</a:t>
            </a: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developers.kakao.com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C050A6-40EA-5B48-8598-CEEC68E9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77" y="2204864"/>
            <a:ext cx="6287492" cy="36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4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애플리케이션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0765B8-DF1F-CB45-84AA-B24456D0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48" y="2416251"/>
            <a:ext cx="5508104" cy="36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5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애플리케이션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6978D-9409-B044-9D26-647EEE92C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11" y="2276872"/>
            <a:ext cx="5942558" cy="39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9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REST API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키 복사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353CD-C17E-2F45-855E-42D7C425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96143"/>
            <a:ext cx="6948264" cy="31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52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플랫폼 등록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사용할 도메인을 등록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2F47D-9078-3642-B277-52CA5A3D8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15939"/>
            <a:ext cx="4827868" cy="41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98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 활성화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54F2C-EAB9-C141-8644-1FBD5F7F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8" y="2370705"/>
            <a:ext cx="7308304" cy="31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56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Redirect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URI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등록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78815-BE7E-914A-AD54-3E74D60F9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25" y="2382971"/>
            <a:ext cx="5692750" cy="37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0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수집 정보 항목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843F5-ACD2-F04A-8D24-DBFBBCED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73621"/>
            <a:ext cx="7278771" cy="32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5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로그인 구현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 클라이언트 아이디 발급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복사한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REST API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키를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435100" lvl="3" indent="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KAKAO_ID=6a92e72defaeb1bd45b361490ae7f2b8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76151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//view template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app.set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('view engine', 'html');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nunjucks.configure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('views',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express:app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watch: true,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58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AE7C9-2F7C-E24F-9502-4F2E5DDC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6" y="1838855"/>
            <a:ext cx="7524328" cy="42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6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게시글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관련 라우팅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multer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multer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path = require('path');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fs = require('fs');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Post, Hashtag } = require('../models');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try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fs.readdirSync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('public/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catch (error)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폴더가 없으면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폴더를 생성합니다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fs.mkdirSync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('public/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30748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게시글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관련 라우팅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upload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multer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storage: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multer.diskStorage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destination(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file,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(null, 'public/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filename(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file,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path.extname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file.originalname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path.basename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file.originalname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+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Date.now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 +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limits: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fileSize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5 * 1024 * 1024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upload.single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req.file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`/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req.file.filename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}`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33535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게시글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관련 라우팅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upload2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multer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upload2.none(),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try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post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Post.create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content: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req.body.content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req.body.url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546007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게시글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관련 라우팅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hashtags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req.body.content.match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(/#[^\s#]*/g);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if (hashtags)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result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Promise.all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hashtags.map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(tag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Hashtag.findOrCreate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      where: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          title: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tag.slice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toLowerCase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     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    })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}),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post.addHashtags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result.map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(r =&gt; r[0]));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 catch (error)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(error);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next(error);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629197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{Post, User} = require('../models')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0;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res.locals.followingCount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0;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res.locals.followerIdList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[];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next();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('/profile',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('profile', {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내 정보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('/join',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('join', {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5778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5778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4292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/*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twits = [];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('main',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title: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twits,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*/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94093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('/',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try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posts = await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Post.findAll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include: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model: User,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attributes: ['id', 'nick'],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order: [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    ['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createdAt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'DESC']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('main',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title: '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twits: posts,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 catch (err)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next(err);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6349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이미지 업로드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라우팅 코드 추가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fr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fr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fr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postRouter</a:t>
            </a:r>
            <a:r>
              <a:rPr kumimoji="0" lang="fr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fr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require</a:t>
            </a:r>
            <a:r>
              <a:rPr kumimoji="0" lang="fr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('./routes/post');</a:t>
            </a:r>
          </a:p>
          <a:p>
            <a:pPr marL="977900" lvl="2" indent="0" eaLnBrk="1" hangingPunct="1">
              <a:defRPr/>
            </a:pPr>
            <a:r>
              <a:rPr kumimoji="0" lang="fr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fr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('/post', </a:t>
            </a:r>
            <a:r>
              <a:rPr kumimoji="0" lang="fr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postRouter</a:t>
            </a:r>
            <a:r>
              <a:rPr kumimoji="0" lang="fr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404925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71130-0DB3-0D45-BC1D-0B3110F78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1916832"/>
            <a:ext cx="7452320" cy="22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5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FileStreamRotator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require('file-stream-rotator');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(__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dirname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'log');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디렉토리 생성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fs.existsSync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||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fs.mkdirSync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파일 옵션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accessLogStream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FileStreamRotator.getStream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date_format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'YYYYMMDD',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filename: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'access-%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DATE%.log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frequency: 'daily',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verbose: false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('combined', {stream: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accessLogStream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}));</a:t>
            </a:r>
          </a:p>
          <a:p>
            <a:pPr marL="889000" lvl="2" indent="0" eaLnBrk="1" latin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4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관련 라우팅 처리를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users.js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('/:id/follow',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try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where: { id: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if (user)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user.addFollowing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parseInt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req.params.id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10));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res.send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('success');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 else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(404).send('no user');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catch (error)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(error);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next(error);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54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로그인 할 때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정보를 가져오도록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local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localStrategy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kakaoStrategy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require('../models/user');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passport.serializeUser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((user, done)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done(null,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5778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9677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0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로그인 할 때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정보를 가져오도록 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passport.deserializeUser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((id, done)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where: { id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include: [{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model: User,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attributes: ['id', 'nick'],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as: 'Followers',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model: User,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attributes: ['id', 'nick'],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as: 'Followings',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.then(user =&gt; done(null, user))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.catch(err =&gt; done(err));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local();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5778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77165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 수정</a:t>
            </a: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Post, User, Hashtag } = require('../models');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res.locals.followerCount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?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req.user.Followers.length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: 0;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res.locals.followingCount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?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req.user.Followings.length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: 0;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res.locals.followerIdList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?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req.user.Followings.map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(f =&gt;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f.id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: [];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next();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('/profile',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('profile', {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내 정보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('/join',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isNotLoggedIn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('join', { title: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5778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4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 수정</a:t>
            </a: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try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posts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Post.findAll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include: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model: User,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attributes: ['id', 'nick'],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order: [['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createdAt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'DESC']],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('main',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title: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twits: posts,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catch (err)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next(err);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80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page.js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 수정</a:t>
            </a: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('/hashtag',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query =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req.query.hashtag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if (!query)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try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hashtag = await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Hashtag.findOne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where: { title: query }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let posts = [];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if (hashtag)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posts = await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hashtag.getPosts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include: [{ model: User }]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</a:t>
            </a:r>
          </a:p>
          <a:p>
            <a:pPr marL="977900" lvl="2" indent="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('main',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title: `${query} |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NodeAuthentication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`,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twits: posts,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catch (error) {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(error);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next(error);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1098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팔로우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라우터 연결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require('./routes/users');</a:t>
            </a:r>
          </a:p>
          <a:p>
            <a:pPr marL="9779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('/user',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Authentication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0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테스트를 위한 설정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패키지 설치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install --save-dev jest</a:t>
            </a: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package.json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파일에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명령 등록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"scripts": {</a:t>
            </a:r>
          </a:p>
          <a:p>
            <a:pPr marL="945875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"start": "</a:t>
            </a:r>
            <a:r>
              <a:rPr kumimoji="0"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nodemon</a:t>
            </a: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app",</a:t>
            </a:r>
          </a:p>
          <a:p>
            <a:pPr marL="945875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"test": "jest"</a:t>
            </a:r>
          </a:p>
          <a:p>
            <a:pPr marL="945875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},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70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명령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test: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 이름에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나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spect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 포함된 파일을 모두 찾아서 실행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test.js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파일을 만들고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test('1+1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은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2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입니다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.', () =&gt; {</a:t>
            </a:r>
          </a:p>
          <a:p>
            <a:pPr marL="945875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expect(1+1).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toEqual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(2);</a:t>
            </a:r>
          </a:p>
          <a:p>
            <a:pPr marL="945875" lvl="2" indent="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3157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터미널에서 명령 수행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test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ED631-B7A3-5D4B-8E44-B476616B3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3212976"/>
            <a:ext cx="406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4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명령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42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Matcher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함수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toEqual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</a:t>
            </a: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toBeTruthy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</a:t>
            </a: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toBeFalsy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</a:t>
            </a: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toHaveLength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():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배열의 길이 확인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toContain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():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포함 여부 확인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toMatch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():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정규식 기반 테스트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toThrow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():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예외 발생 여부 확인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625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Test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67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42139</TotalTime>
  <Words>8809</Words>
  <Application>Microsoft Macintosh PowerPoint</Application>
  <PresentationFormat>화면 슬라이드 쇼(4:3)</PresentationFormat>
  <Paragraphs>1792</Paragraphs>
  <Slides>105</Slides>
  <Notes>105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Gulim</vt:lpstr>
      <vt:lpstr>Malgun Gothic</vt:lpstr>
      <vt:lpstr>Malgun Gothic</vt:lpstr>
      <vt:lpstr>Arial</vt:lpstr>
      <vt:lpstr>Times New Roman</vt:lpstr>
      <vt:lpstr>Wingdings</vt:lpstr>
      <vt:lpstr>ms01_1</vt:lpstr>
      <vt:lpstr>Image</vt:lpstr>
      <vt:lpstr>Authentication &amp;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892</cp:revision>
  <cp:lastPrinted>2022-07-23T23:43:06Z</cp:lastPrinted>
  <dcterms:created xsi:type="dcterms:W3CDTF">2010-03-14T12:09:21Z</dcterms:created>
  <dcterms:modified xsi:type="dcterms:W3CDTF">2022-11-27T00:02:38Z</dcterms:modified>
</cp:coreProperties>
</file>