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0" r:id="rId9"/>
    <p:sldId id="263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168" y="949721"/>
            <a:ext cx="8260086" cy="414828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  <a:t>Cutting edge </a:t>
            </a:r>
            <a:r>
              <a:rPr lang="en-US" sz="8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  <a:t>Njangi</a:t>
            </a:r>
            <a:r>
              <a:rPr lang="en-US" sz="8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  <a:t/>
            </a:r>
            <a:br>
              <a:rPr lang="en-US" sz="8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</a:br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ceJ.apk</a:t>
            </a:r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4" y="558955"/>
            <a:ext cx="7741102" cy="80227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Group presentation on: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8" y="840260"/>
            <a:ext cx="9936212" cy="5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41" y="439803"/>
            <a:ext cx="8968977" cy="62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522447"/>
            <a:ext cx="9329352" cy="6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8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7" y="716692"/>
            <a:ext cx="9509913" cy="60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1" b="38739"/>
          <a:stretch/>
        </p:blipFill>
        <p:spPr>
          <a:xfrm>
            <a:off x="1038077" y="3113904"/>
            <a:ext cx="2205862" cy="2261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8" r="-146" b="15855"/>
          <a:stretch/>
        </p:blipFill>
        <p:spPr>
          <a:xfrm>
            <a:off x="3694670" y="3113904"/>
            <a:ext cx="2247063" cy="2261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342" r="54"/>
          <a:stretch/>
        </p:blipFill>
        <p:spPr>
          <a:xfrm>
            <a:off x="6443432" y="3113904"/>
            <a:ext cx="2190784" cy="2261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" b="17478"/>
          <a:stretch/>
        </p:blipFill>
        <p:spPr>
          <a:xfrm>
            <a:off x="9135915" y="3113904"/>
            <a:ext cx="2219944" cy="2261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889686" y="617838"/>
            <a:ext cx="1046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  <a:t>Group members</a:t>
            </a:r>
            <a:endParaRPr lang="en-US" sz="660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ckwell Extra Bold" panose="020609030405050204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189" y="2656703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Hyzeal</a:t>
            </a:r>
            <a:r>
              <a:rPr lang="en-US" dirty="0" smtClean="0"/>
              <a:t> </a:t>
            </a:r>
            <a:r>
              <a:rPr lang="en-US" dirty="0" err="1" smtClean="0"/>
              <a:t>Achungha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97826" y="2656703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Nzenze Lovis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43432" y="2656703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Lum</a:t>
            </a:r>
            <a:r>
              <a:rPr lang="en-US" dirty="0" smtClean="0"/>
              <a:t> Bless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35915" y="2656703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Anyia</a:t>
            </a:r>
            <a:r>
              <a:rPr lang="en-US" dirty="0" smtClean="0"/>
              <a:t> </a:t>
            </a:r>
            <a:r>
              <a:rPr lang="en-US" dirty="0" err="1" smtClean="0"/>
              <a:t>Tandu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3189" y="5424618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70% UI/UX design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97826" y="5424618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System analysis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92463" y="5424618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 System analysis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35915" y="5424618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 System analysis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94670" y="5780224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0% UI/UX design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3432" y="5776115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 UI/UX design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36526" y="5792611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 UI/UX design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3189" y="5778885"/>
            <a:ext cx="24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0% System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535" y="2224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PLAN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535" y="1238084"/>
            <a:ext cx="910693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Objective.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Requirements.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81913"/>
            <a:ext cx="8534400" cy="1137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anose="02060903040505020403" pitchFamily="18" charset="0"/>
              </a:rPr>
              <a:t>Objective</a:t>
            </a:r>
            <a:endParaRPr lang="en-US" sz="72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ckwell Extra Bold" panose="020609030405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902" y="1619650"/>
            <a:ext cx="10997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Creating an easy-to-navigate mobile application to enable individuals to save at their own expends.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Give individuals the possibility of getting a load depending on their trust level not just their earnings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Keep track of their financial growth and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Enable communications of members  including reminder, contribution and notification.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81" y="2291885"/>
            <a:ext cx="8534400" cy="26541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Functional requirements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Allow users to register and upload profile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Enable users to pay contributions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Allow users to take and pay loans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Allow notifications inform users about up coming request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Provide a strong record keeping of all transactions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7400" dirty="0" smtClean="0">
                <a:solidFill>
                  <a:schemeClr val="tx1"/>
                </a:solidFill>
              </a:rPr>
              <a:t>Integration with several payment gateways like </a:t>
            </a:r>
            <a:r>
              <a:rPr lang="en-US" sz="7400" dirty="0" err="1" smtClean="0">
                <a:solidFill>
                  <a:schemeClr val="tx1"/>
                </a:solidFill>
              </a:rPr>
              <a:t>momo</a:t>
            </a:r>
            <a:endParaRPr lang="en-US" sz="7400" dirty="0" smtClean="0">
              <a:solidFill>
                <a:schemeClr val="tx1"/>
              </a:solidFill>
            </a:endParaRPr>
          </a:p>
          <a:p>
            <a:endParaRPr lang="en-US" sz="5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335" y="308919"/>
            <a:ext cx="858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REQUIREMENTS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114" y="729049"/>
            <a:ext cx="5696464" cy="163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633022"/>
            <a:ext cx="676369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75785"/>
            <a:ext cx="8145012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1" y="693718"/>
            <a:ext cx="8760941" cy="6053072"/>
          </a:xfrm>
        </p:spPr>
      </p:pic>
    </p:spTree>
    <p:extLst>
      <p:ext uri="{BB962C8B-B14F-4D97-AF65-F5344CB8AC3E}">
        <p14:creationId xmlns:p14="http://schemas.microsoft.com/office/powerpoint/2010/main" val="3072134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</TotalTime>
  <Words>152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Century Gothic</vt:lpstr>
      <vt:lpstr>Rockwell Extra Bold</vt:lpstr>
      <vt:lpstr>Wingdings</vt:lpstr>
      <vt:lpstr>Wingdings 3</vt:lpstr>
      <vt:lpstr>Slice</vt:lpstr>
      <vt:lpstr>Cutting edge Njangi (ceJ.apk)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</dc:creator>
  <cp:lastModifiedBy>op</cp:lastModifiedBy>
  <cp:revision>19</cp:revision>
  <dcterms:created xsi:type="dcterms:W3CDTF">2024-01-16T13:49:07Z</dcterms:created>
  <dcterms:modified xsi:type="dcterms:W3CDTF">2024-01-18T14:13:16Z</dcterms:modified>
</cp:coreProperties>
</file>