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AFD47-5B87-4A87-8B55-4B05EC199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9D1545-C828-4956-A78D-C40F37DFA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17CB6A-39D4-4832-91C3-439E1AC7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B579-162F-4E08-9D7A-E24267E5C6EF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A0253-B9F1-464C-B0F6-DAEA8757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E1BBF-7D30-4F44-B0C9-D6F09217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E1266-C558-47D5-BCBD-00BBC6892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56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5DB28-7089-4B2B-81EA-1D46F1F6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C67801-2903-49B2-B923-3A09C8DE1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C8332F-B6E3-40B3-822B-D41B38797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B579-162F-4E08-9D7A-E24267E5C6EF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04851C-349C-4649-AB3A-7329099B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D2BD07-5800-4A54-BCFF-78077289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E1266-C558-47D5-BCBD-00BBC6892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1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9CAD07-899A-480E-AD11-14EAB27EE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C48EDB-3502-4E9C-93A7-AB07C1735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DA7733-4297-4CD1-AF13-91DC7B37C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B579-162F-4E08-9D7A-E24267E5C6EF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50E7D6-FF8E-4D7A-96A8-E72E4A9B7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315C30-0B79-4FAB-948F-F911726A8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E1266-C558-47D5-BCBD-00BBC6892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49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A6CD6-31DA-4ABD-A804-7BAB52C17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5C730B-338A-4B36-8AB9-6E9DC7430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1896B6-CC0F-4250-8474-43F540A3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B579-162F-4E08-9D7A-E24267E5C6EF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CDDBE-32EE-40CF-B47F-52EA4CAC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244C2-2E99-4030-8FDA-35505629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E1266-C558-47D5-BCBD-00BBC6892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58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C50ED-B0FA-4387-A120-76125325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BF2480-1125-45AE-91FB-8AD42466D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29B1AB-50E5-463A-9497-F1D55A2C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B579-162F-4E08-9D7A-E24267E5C6EF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53C2B4-E17A-4332-85C1-EF310000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62370-7525-483C-94B0-4C36BEA1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E1266-C558-47D5-BCBD-00BBC6892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69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0A974-C6B5-4F83-8912-1E9B136BE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1A643F-4E7E-49F7-8457-8813B17B6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966D85-6C8D-47B9-A97F-7797673AF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D4831E-57AC-49CA-A100-D5504650B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B579-162F-4E08-9D7A-E24267E5C6EF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495CEF-C00F-434A-A08C-00E19033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19FF94-329C-4780-957C-5FD31E41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E1266-C558-47D5-BCBD-00BBC6892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6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49615-C296-48AB-A61B-7EC3107A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C1D45E-A4AF-4E16-B8C2-B4704C55C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93A963-C2C6-41BE-9F54-B96DA713E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AE694-951C-4772-8831-A07E824B2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0CD130-A491-4229-BEE1-B5D032685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A31455-3C5E-4A3B-904B-163D5E38E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B579-162F-4E08-9D7A-E24267E5C6EF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841F95-DDE7-44A2-B645-1CF4CCF4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2A3314-60B7-4D15-ACBE-A1F8DB8C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E1266-C558-47D5-BCBD-00BBC6892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17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92BC3-40CF-498D-88BE-249FE501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6877B2-2784-4452-BE0F-D39540B15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B579-162F-4E08-9D7A-E24267E5C6EF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EABDF8-1198-4B2E-88CA-FF7F52170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AD19B8-E01F-408B-B4C4-A5994C3F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E1266-C558-47D5-BCBD-00BBC6892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83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403922-41EC-4ED5-B4E1-B97873907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B579-162F-4E08-9D7A-E24267E5C6EF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A859BC-902A-49CE-8CA8-0145EBC7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CF9C69-1443-4CD9-9E94-A19C7820F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E1266-C558-47D5-BCBD-00BBC6892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41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498CD-6728-455A-8EFC-F3F3994FB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8C527D-65AD-41E0-9728-7C6824DE7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0C1434-6E6A-4351-BD7E-830CE1D07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BD4F29-5E71-423C-8A49-B55FDAE6D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B579-162F-4E08-9D7A-E24267E5C6EF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325AD2-4BFD-4179-9766-65A5B1FD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456D60-B385-4FAA-9359-61484351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E1266-C558-47D5-BCBD-00BBC6892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6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ACD70-0A96-42A6-9058-3D4AF682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E9942D-B404-45A8-952F-82753B4EC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36B867-1B2D-43E9-B7F4-E085DCA90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8A4CF9-C29D-4181-8B5D-70ACC52F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B579-162F-4E08-9D7A-E24267E5C6EF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8BD372-AB77-41F6-8B60-29448DF6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9A3C42-8A61-40EA-B9DF-6736787F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E1266-C558-47D5-BCBD-00BBC6892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34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1EBA20-8DE9-426D-962D-A172729C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A6B0B9-9271-47DB-8377-45010A7DB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B98583-7CD2-4677-8D8A-A44969148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7B579-162F-4E08-9D7A-E24267E5C6EF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E383F-5174-4DB8-BDAC-B493F3A93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732013-F26E-4A68-AAB4-6E1456012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E1266-C558-47D5-BCBD-00BBC6892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33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736F9-3519-4F3B-8000-8AA67C0590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Non-Euclidean Engine</a:t>
            </a:r>
            <a:br>
              <a:rPr lang="en-US" altLang="zh-CN" dirty="0"/>
            </a:br>
            <a:r>
              <a:rPr lang="zh-CN" altLang="en-US" dirty="0"/>
              <a:t>非欧世界图形引擎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77ADB0-1ACF-49BC-95CB-46E0983F7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3544"/>
            <a:ext cx="9144000" cy="1655762"/>
          </a:xfrm>
        </p:spPr>
        <p:txBody>
          <a:bodyPr/>
          <a:lstStyle/>
          <a:p>
            <a:r>
              <a:rPr lang="zh-CN" altLang="en-US" dirty="0"/>
              <a:t>王瑞程 </a:t>
            </a:r>
            <a:r>
              <a:rPr lang="en-US" altLang="zh-CN" dirty="0"/>
              <a:t>	</a:t>
            </a:r>
            <a:r>
              <a:rPr lang="zh-CN" altLang="en-US" dirty="0"/>
              <a:t>吴汶政</a:t>
            </a:r>
            <a:r>
              <a:rPr lang="en-US" altLang="zh-CN" dirty="0"/>
              <a:t>	</a:t>
            </a:r>
            <a:r>
              <a:rPr lang="zh-CN" altLang="en-US" dirty="0"/>
              <a:t> 方奕然</a:t>
            </a:r>
          </a:p>
        </p:txBody>
      </p:sp>
    </p:spTree>
    <p:extLst>
      <p:ext uri="{BB962C8B-B14F-4D97-AF65-F5344CB8AC3E}">
        <p14:creationId xmlns:p14="http://schemas.microsoft.com/office/powerpoint/2010/main" val="365357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95262-2B52-4B84-91DE-528DB1146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局部渲染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375BB9-388C-46BE-A98D-26D27F663C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 smtClean="0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/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zh-CN" altLang="zh-CN" b="1" i="1"/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b="1" i="1"/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/>
                                            <m:t>𝑺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𝒄𝒂𝒎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/>
                                            <m:t>𝑹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𝒄𝒂𝒎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/>
                                    <m:t>T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b="1" i="1"/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1" i="1"/>
                                <m:t>𝟎</m:t>
                              </m:r>
                            </m:e>
                            <m:e>
                              <m:r>
                                <a:rPr lang="en-US" altLang="zh-CN" i="1"/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/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/>
                                    <m:t>𝑮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𝒄𝒂𝒎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1" i="1"/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1" i="1"/>
                                <m:t>𝟎</m:t>
                              </m:r>
                            </m:e>
                            <m:e>
                              <m:r>
                                <a:rPr lang="en-US" altLang="zh-CN" i="1"/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/>
                            </m:ctrlPr>
                          </m:mPr>
                          <m:mr>
                            <m:e>
                              <m:r>
                                <a:rPr lang="en-US" altLang="zh-CN" b="1" i="1"/>
                                <m:t>𝑰</m:t>
                              </m:r>
                            </m:e>
                            <m:e>
                              <m:r>
                                <a:rPr lang="en-US" altLang="zh-CN" i="1"/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/>
                                    <m:t>𝒑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𝒄𝒂𝒎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b="1" i="1"/>
                                <m:t>𝟎</m:t>
                              </m:r>
                            </m:e>
                            <m:e>
                              <m:r>
                                <a:rPr lang="en-US" altLang="zh-CN" i="1"/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𝒐𝒃𝒋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𝒐𝒃𝒋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𝒗𝒆𝒓𝒕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𝑝𝑜𝑠𝑖𝑡𝑖𝑜𝑛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375BB9-388C-46BE-A98D-26D27F663C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9640C32-DADB-4A6D-9A5C-89B37780C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3" y="1656190"/>
            <a:ext cx="12192000" cy="469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5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DD62227-3BF5-4DA4-BBEE-91D5872A87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局部渲染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的作用</a:t>
                </a: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DD62227-3BF5-4DA4-BBEE-91D5872A8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BA92EE-9848-4EE4-98AA-31F2F45FDD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将物体模型移植到非欧空间中</a:t>
                </a:r>
                <a:endParaRPr lang="en-US" altLang="zh-CN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/>
                  <a:t>为正交坐标架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下</m:t>
                    </m:r>
                  </m:oMath>
                </a14:m>
                <a:r>
                  <a:rPr lang="zh-CN" altLang="en-US" dirty="0"/>
                  <a:t>的坐标，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zh-CN" altLang="en-US" dirty="0"/>
                  <a:t>为自然坐标架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下的坐标</a:t>
                </a:r>
                <a:r>
                  <a:rPr lang="en-US" altLang="zh-CN" dirty="0"/>
                  <a:t>——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dirty="0"/>
                  <a:t>根据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dirty="0"/>
                  <a:t>施密特正交化得来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𝑺𝒙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BA92EE-9848-4EE4-98AA-31F2F45FDD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47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9D3C7-EB2D-4DB5-AFD7-D34ABD101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835098-C437-46B3-B71C-EEFFE33B55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摄像机、物体的平移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/>
                        <m:t>∆</m:t>
                      </m:r>
                      <m:sSup>
                        <m:sSupPr>
                          <m:ctrlPr>
                            <a:rPr lang="zh-CN" altLang="zh-CN" i="1"/>
                          </m:ctrlPr>
                        </m:sSupPr>
                        <m:e>
                          <m:r>
                            <a:rPr lang="en-US" altLang="zh-CN" i="1"/>
                            <m:t>𝑣</m:t>
                          </m:r>
                        </m:e>
                        <m:sup>
                          <m:r>
                            <a:rPr lang="en-US" altLang="zh-CN" i="1"/>
                            <m:t>𝑖</m:t>
                          </m:r>
                        </m:sup>
                      </m:sSup>
                      <m:r>
                        <a:rPr lang="en-US" altLang="zh-CN" i="1"/>
                        <m:t>+</m:t>
                      </m:r>
                      <m:nary>
                        <m:naryPr>
                          <m:chr m:val="∑"/>
                          <m:ctrlPr>
                            <a:rPr lang="zh-CN" altLang="zh-CN" i="1"/>
                          </m:ctrlPr>
                        </m:naryPr>
                        <m:sub>
                          <m:r>
                            <a:rPr lang="en-US" altLang="zh-CN" i="1"/>
                            <m:t>𝑙</m:t>
                          </m:r>
                          <m:r>
                            <a:rPr lang="en-US" altLang="zh-CN" i="1"/>
                            <m:t>=1</m:t>
                          </m:r>
                        </m:sub>
                        <m:sup>
                          <m:r>
                            <a:rPr lang="en-US" altLang="zh-CN" i="1"/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zh-CN" altLang="zh-CN" i="1"/>
                              </m:ctrlPr>
                            </m:naryPr>
                            <m:sub>
                              <m:r>
                                <a:rPr lang="en-US" altLang="zh-CN" i="1"/>
                                <m:t>𝑘</m:t>
                              </m:r>
                              <m:r>
                                <a:rPr lang="en-US" altLang="zh-CN" i="1"/>
                                <m:t>=1</m:t>
                              </m:r>
                            </m:sub>
                            <m:sup>
                              <m:r>
                                <a:rPr lang="en-US" altLang="zh-CN" i="1"/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zh-CN" altLang="zh-CN" i="1"/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/>
                                    <m:t>Γ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𝑘𝑙</m:t>
                                  </m:r>
                                </m:sub>
                                <m:sup>
                                  <m:r>
                                    <a:rPr lang="en-US" altLang="zh-CN" i="1"/>
                                    <m:t>𝑖</m:t>
                                  </m:r>
                                </m:sup>
                              </m:sSubSup>
                            </m:e>
                          </m:nary>
                          <m:sSup>
                            <m:sSupPr>
                              <m:ctrlPr>
                                <a:rPr lang="zh-CN" altLang="zh-CN" i="1"/>
                              </m:ctrlPr>
                            </m:sSupPr>
                            <m:e>
                              <m:r>
                                <a:rPr lang="en-US" altLang="zh-CN" i="1"/>
                                <m:t>𝑣</m:t>
                              </m:r>
                            </m:e>
                            <m:sup>
                              <m:r>
                                <a:rPr lang="en-US" altLang="zh-CN" i="1"/>
                                <m:t>𝑘</m:t>
                              </m:r>
                            </m:sup>
                          </m:sSup>
                          <m:r>
                            <a:rPr lang="en-US" altLang="zh-CN" i="1"/>
                            <m:t>∆</m:t>
                          </m:r>
                          <m:sSup>
                            <m:sSupPr>
                              <m:ctrlPr>
                                <a:rPr lang="zh-CN" altLang="zh-CN" i="1"/>
                              </m:ctrlPr>
                            </m:sSupPr>
                            <m:e>
                              <m:r>
                                <a:rPr lang="en-US" altLang="zh-CN" i="1"/>
                                <m:t>𝑢</m:t>
                              </m:r>
                            </m:e>
                            <m:sup>
                              <m:r>
                                <a:rPr lang="en-US" altLang="zh-CN" i="1"/>
                                <m:t>𝑙</m:t>
                              </m:r>
                            </m:sup>
                          </m:sSup>
                        </m:e>
                      </m:nary>
                      <m:r>
                        <a:rPr lang="en-US" altLang="zh-CN" i="1"/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r>
                  <a:rPr lang="en-US" altLang="zh-CN" dirty="0"/>
                  <a:t>Normalize by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e>
                      </m:ra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𝑮𝒗</m:t>
                          </m:r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835098-C437-46B3-B71C-EEFFE33B55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693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DE24C-CD6B-41A8-B5CB-387AF9D3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全局渲染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A1D058-74F9-4D3B-9653-04F42459AC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测地线方程</a:t>
                </a:r>
                <a:endParaRPr lang="en-US" altLang="zh-CN" dirty="0"/>
              </a:p>
              <a:p>
                <a:r>
                  <a:rPr lang="zh-CN" altLang="en-US" dirty="0"/>
                  <a:t>显示迭代求解光路：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每一步迭代都做一次求交尝试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求交算法基于</a:t>
                </a:r>
                <a:r>
                  <a:rPr lang="en-US" altLang="zh-CN" dirty="0"/>
                  <a:t>BVH</a:t>
                </a:r>
                <a:r>
                  <a:rPr lang="zh-CN" altLang="en-US" dirty="0"/>
                  <a:t>，可以针对连续迭代的的特点做改进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A1D058-74F9-4D3B-9653-04F42459A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11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8C988-764F-4E18-9096-C74FE32E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插值法加速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939DCB-73DD-41EA-A82C-D5B9F5839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48188" cy="4351338"/>
          </a:xfrm>
        </p:spPr>
        <p:txBody>
          <a:bodyPr/>
          <a:lstStyle/>
          <a:p>
            <a:r>
              <a:rPr lang="zh-CN" altLang="en-US" dirty="0"/>
              <a:t>追踪少量光线，当检测到物体时，与相邻光线进行插值出中间的光线，继续追踪。</a:t>
            </a:r>
            <a:endParaRPr lang="en-US" altLang="zh-CN" dirty="0"/>
          </a:p>
          <a:p>
            <a:r>
              <a:rPr lang="zh-CN" altLang="en-US" dirty="0"/>
              <a:t>测试光线超前求交检测。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683BBE-79A4-468C-A1B5-2C0E1C09D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550" y="614362"/>
            <a:ext cx="6489073" cy="537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07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6F457-D67A-4FCF-821C-12CF7869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插值法加速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B3551D-1C92-4C3F-9692-3C9DC2D3C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35" y="1825625"/>
            <a:ext cx="4345359" cy="4351338"/>
          </a:xfrm>
        </p:spPr>
        <p:txBody>
          <a:bodyPr/>
          <a:lstStyle/>
          <a:p>
            <a:r>
              <a:rPr lang="zh-CN" altLang="en-US" dirty="0"/>
              <a:t>原先渲染一张</a:t>
            </a:r>
            <a:r>
              <a:rPr lang="en-US" altLang="zh-CN" dirty="0"/>
              <a:t>720p</a:t>
            </a:r>
            <a:r>
              <a:rPr lang="zh-CN" altLang="en-US" dirty="0"/>
              <a:t>的图约需</a:t>
            </a:r>
            <a:r>
              <a:rPr lang="en-US" altLang="zh-CN" dirty="0"/>
              <a:t>1 min</a:t>
            </a:r>
            <a:r>
              <a:rPr lang="zh-CN" altLang="en-US" dirty="0"/>
              <a:t>，应用插值法优化之后只需要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快约</a:t>
            </a:r>
            <a:r>
              <a:rPr lang="en-US" altLang="zh-CN" dirty="0"/>
              <a:t>30-60</a:t>
            </a:r>
            <a:r>
              <a:rPr lang="zh-CN" altLang="en-US" dirty="0"/>
              <a:t>倍。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C5A3CC-484A-4960-8205-E0ACE6460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16773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54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FA131-14D0-43CE-8761-1AF868D5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可改进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FFDEF1-BD4F-4C21-B9FF-CF929C549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还没有用</a:t>
            </a:r>
            <a:r>
              <a:rPr lang="en-US" altLang="zh-CN" dirty="0"/>
              <a:t>GPU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zh-CN" altLang="en-US" dirty="0"/>
              <a:t>还没有实现真正的光线追踪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291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217</Words>
  <Application>Microsoft Office PowerPoint</Application>
  <PresentationFormat>宽屏</PresentationFormat>
  <Paragraphs>35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Non-Euclidean Engine 非欧世界图形引擎</vt:lpstr>
      <vt:lpstr>局部渲染</vt:lpstr>
      <vt:lpstr>局部渲染-矩阵S的作用</vt:lpstr>
      <vt:lpstr>向量</vt:lpstr>
      <vt:lpstr>全局渲染</vt:lpstr>
      <vt:lpstr>插值法加速</vt:lpstr>
      <vt:lpstr>插值法加速</vt:lpstr>
      <vt:lpstr>可改进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Non-Euclidean Engine 非欧世界图形引擎</dc:title>
  <dc:creator>Ruicheng Wang</dc:creator>
  <cp:lastModifiedBy>Ruicheng Wang</cp:lastModifiedBy>
  <cp:revision>9</cp:revision>
  <dcterms:created xsi:type="dcterms:W3CDTF">2020-05-19T15:13:11Z</dcterms:created>
  <dcterms:modified xsi:type="dcterms:W3CDTF">2020-05-19T18:27:22Z</dcterms:modified>
</cp:coreProperties>
</file>