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FBBDBBF0-F9C1-4470-9F11-B3F1B8E8FF1F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Book1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7E2827BF-1DB6-43EC-8B89-74A6E4A5FECD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7/26/20 3:32:53 PM MDT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2" id="2" name="slide2">
            <a:extLst>
              <a:ext uri="{FF2B5EF4-FFF2-40B4-BE49-F238E27FC236}">
                <a16:creationId xmlns:a16="http://schemas.microsoft.com/office/drawing/2014/main" id="{2F1A8CAE-953A-4639-A9AA-F259EE8492A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3165" y="0"/>
            <a:ext cx="410566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2020-07-26T21:32:54Z</dcterms:created>
  <dcterms:modified xsi:type="dcterms:W3CDTF">2020-07-26T21:32:54Z</dcterms:modified>
</cp:coreProperties>
</file>