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0DABA39-1AB2-42A7-A8F6-18F0E9438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2087"/>
            <a:ext cx="9144000" cy="707128"/>
          </a:xfrm>
        </p:spPr>
        <p:txBody>
          <a:bodyPr>
            <a:normAutofit/>
          </a:bodyPr>
          <a:lstStyle/>
          <a:p>
            <a:r>
              <a:rPr lang="en-US" sz="4000" dirty="0"/>
              <a:t>Top 15 worst performing cities in the world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249AE7F5-B908-4D3E-A5AF-A00E0FE58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2" y="1128712"/>
            <a:ext cx="11646176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Top 15 worst performing cities in the world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15 worst performing cities in the world</dc:title>
  <dc:creator/>
  <cp:lastModifiedBy>Viraj Rathod</cp:lastModifiedBy>
  <cp:revision>2</cp:revision>
  <dcterms:created xsi:type="dcterms:W3CDTF">2020-07-26T21:43:44Z</dcterms:created>
  <dcterms:modified xsi:type="dcterms:W3CDTF">2020-07-26T21:44:35Z</dcterms:modified>
</cp:coreProperties>
</file>