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79" autoAdjust="0"/>
    <p:restoredTop sz="94660"/>
  </p:normalViewPr>
  <p:slideViewPr>
    <p:cSldViewPr snapToGrid="0">
      <p:cViewPr>
        <p:scale>
          <a:sx n="90" d="100"/>
          <a:sy n="90" d="100"/>
        </p:scale>
        <p:origin x="2208" y="1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7/26/20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83E1D91B-BF25-482C-82FC-8011E9792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28675"/>
            <a:ext cx="9144000" cy="1095375"/>
          </a:xfrm>
        </p:spPr>
        <p:txBody>
          <a:bodyPr>
            <a:normAutofit/>
          </a:bodyPr>
          <a:lstStyle/>
          <a:p>
            <a:r>
              <a:rPr lang="en-US" sz="4800" dirty="0"/>
              <a:t>Distinct Pollutants Vs Country</a:t>
            </a:r>
            <a:endParaRPr sz="4800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2">
            <a:extLst>
              <a:ext uri="{FF2B5EF4-FFF2-40B4-BE49-F238E27FC236}">
                <a16:creationId xmlns:a16="http://schemas.microsoft.com/office/drawing/2014/main" id="{3FBE1F26-B938-4ED1-B2BD-B0A248DC85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828" y="0"/>
            <a:ext cx="4105669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82757A-F262-CA45-B433-FCB32413397C}"/>
              </a:ext>
            </a:extLst>
          </p:cNvPr>
          <p:cNvSpPr txBox="1"/>
          <p:nvPr/>
        </p:nvSpPr>
        <p:spPr>
          <a:xfrm>
            <a:off x="7100889" y="1166842"/>
            <a:ext cx="35861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graph essentially gives you the idea that how many number of pollutants are present in different country. The amount of harm caused by every pollutant differs.</a:t>
            </a:r>
          </a:p>
          <a:p>
            <a:endParaRPr lang="en-US" dirty="0"/>
          </a:p>
          <a:p>
            <a:r>
              <a:rPr lang="en-US" dirty="0"/>
              <a:t>Currently, the USA and countries like India, Poland, Kosovo have a high number of pollutants. </a:t>
            </a:r>
          </a:p>
          <a:p>
            <a:endParaRPr lang="en-US" dirty="0"/>
          </a:p>
          <a:p>
            <a:r>
              <a:rPr lang="en-US" dirty="0"/>
              <a:t>This essentially does not mean that they are polluted and have a bad air quality index.</a:t>
            </a:r>
          </a:p>
          <a:p>
            <a:endParaRPr lang="en-US" dirty="0"/>
          </a:p>
          <a:p>
            <a:r>
              <a:rPr lang="en-US" dirty="0"/>
              <a:t>This only proves that there are a number of pollutants present.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81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Distinct Pollutants Vs Country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Distinct Pollutants Vs Country</dc:title>
  <dc:creator/>
  <cp:lastModifiedBy>Viraj Rathod</cp:lastModifiedBy>
  <cp:revision>1</cp:revision>
  <dcterms:created xsi:type="dcterms:W3CDTF">2020-07-26T21:32:44Z</dcterms:created>
  <dcterms:modified xsi:type="dcterms:W3CDTF">2020-07-26T21:37:23Z</dcterms:modified>
</cp:coreProperties>
</file>