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8"/>
  </p:notesMasterIdLst>
  <p:sldIdLst>
    <p:sldId id="597" r:id="rId2"/>
    <p:sldId id="589" r:id="rId3"/>
    <p:sldId id="563" r:id="rId4"/>
    <p:sldId id="622" r:id="rId5"/>
    <p:sldId id="625" r:id="rId6"/>
    <p:sldId id="624"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华文中宋" panose="02010600040101010101" pitchFamily="2" charset="-122"/>
      <p:regular r:id="rId13"/>
    </p:embeddedFont>
    <p:embeddedFont>
      <p:font typeface="Arial Black" panose="020B0A04020102020204" pitchFamily="34" charset="0"/>
      <p:bold r:id="rId14"/>
    </p:embeddedFont>
  </p:embeddedFontLst>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8" userDrawn="1">
          <p15:clr>
            <a:srgbClr val="A4A3A4"/>
          </p15:clr>
        </p15:guide>
        <p15:guide id="2" pos="28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381"/>
    <a:srgbClr val="007364"/>
    <a:srgbClr val="0B9796"/>
    <a:srgbClr val="0484B1"/>
    <a:srgbClr val="008674"/>
    <a:srgbClr val="006557"/>
    <a:srgbClr val="0090C5"/>
    <a:srgbClr val="00B9A2"/>
    <a:srgbClr val="006658"/>
    <a:srgbClr val="4BA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95" autoAdjust="0"/>
    <p:restoredTop sz="94700" autoAdjust="0"/>
  </p:normalViewPr>
  <p:slideViewPr>
    <p:cSldViewPr showGuides="1">
      <p:cViewPr varScale="1">
        <p:scale>
          <a:sx n="151" d="100"/>
          <a:sy n="151" d="100"/>
        </p:scale>
        <p:origin x="342" y="138"/>
      </p:cViewPr>
      <p:guideLst>
        <p:guide orient="horz" pos="1658"/>
        <p:guide pos="28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p:cViewPr varScale="1">
        <p:scale>
          <a:sx n="88" d="100"/>
          <a:sy n="88" d="100"/>
        </p:scale>
        <p:origin x="277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DD754-F49E-4351-AAFE-19D83F43501C}" type="datetimeFigureOut">
              <a:rPr lang="en-US" smtClean="0"/>
              <a:t>3/29/2023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8F6036-E835-44CB-A25A-34C755DFD5D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844330-D65E-433C-A90B-DC730FD555C4}"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844330-D65E-433C-A90B-DC730FD555C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844330-D65E-433C-A90B-DC730FD555C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844330-D65E-433C-A90B-DC730FD555C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8282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844330-D65E-433C-A90B-DC730FD555C4}" type="slidenum">
              <a:rPr lang="zh-CN" altLang="en-US" smtClean="0"/>
              <a:t>6</a:t>
            </a:fld>
            <a:endParaRPr lang="zh-CN" altLang="en-US"/>
          </a:p>
        </p:txBody>
      </p:sp>
    </p:spTree>
    <p:extLst>
      <p:ext uri="{BB962C8B-B14F-4D97-AF65-F5344CB8AC3E}">
        <p14:creationId xmlns:p14="http://schemas.microsoft.com/office/powerpoint/2010/main" val="1944010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F8FEF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F8FEF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rgbClr val="F8FEF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rgbClr val="F8FEF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rgbClr val="F8FEF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rgbClr val="F8FEF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节标题">
    <p:bg>
      <p:bgPr>
        <a:solidFill>
          <a:srgbClr val="F8FEF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节标题">
    <p:bg>
      <p:bgPr>
        <a:solidFill>
          <a:srgbClr val="F8FEF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4.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8FEF9"/>
        </a:solidFill>
        <a:effectLst/>
      </p:bgPr>
    </p:bg>
    <p:spTree>
      <p:nvGrpSpPr>
        <p:cNvPr id="1" name=""/>
        <p:cNvGrpSpPr/>
        <p:nvPr/>
      </p:nvGrpSpPr>
      <p:grpSpPr>
        <a:xfrm>
          <a:off x="0" y="0"/>
          <a:ext cx="0" cy="0"/>
          <a:chOff x="0" y="0"/>
          <a:chExt cx="0" cy="0"/>
        </a:xfrm>
      </p:grpSpPr>
      <p:pic>
        <p:nvPicPr>
          <p:cNvPr id="11" name="图片 10" descr="图片包含 游戏机, 鸟, 水, 男人&#10;&#10;描述已自动生成"/>
          <p:cNvPicPr>
            <a:picLocks noChangeAspect="1"/>
          </p:cNvPicPr>
          <p:nvPr/>
        </p:nvPicPr>
        <p:blipFill>
          <a:blip r:embed="rId3" cstate="email"/>
          <a:stretch>
            <a:fillRect/>
          </a:stretch>
        </p:blipFill>
        <p:spPr>
          <a:xfrm>
            <a:off x="3553" y="0"/>
            <a:ext cx="9140447" cy="5143500"/>
          </a:xfrm>
          <a:prstGeom prst="rect">
            <a:avLst/>
          </a:prstGeom>
        </p:spPr>
      </p:pic>
      <p:pic>
        <p:nvPicPr>
          <p:cNvPr id="15" name="图片 14" descr="形状, 矩形">
            <a:extLst>
              <a:ext uri="{FF2B5EF4-FFF2-40B4-BE49-F238E27FC236}">
                <a16:creationId xmlns:a16="http://schemas.microsoft.com/office/drawing/2014/main" id="{3CE822CF-776F-D17D-921D-9D8BABC56683}"/>
              </a:ext>
            </a:extLst>
          </p:cNvPr>
          <p:cNvPicPr>
            <a:picLocks noChangeAspect="1"/>
          </p:cNvPicPr>
          <p:nvPr/>
        </p:nvPicPr>
        <p:blipFill>
          <a:blip r:embed="rId4" cstate="email"/>
          <a:stretch>
            <a:fillRect/>
          </a:stretch>
        </p:blipFill>
        <p:spPr>
          <a:xfrm>
            <a:off x="0" y="0"/>
            <a:ext cx="9144000" cy="5143500"/>
          </a:xfrm>
          <a:prstGeom prst="rect">
            <a:avLst/>
          </a:prstGeom>
        </p:spPr>
      </p:pic>
      <p:sp>
        <p:nvSpPr>
          <p:cNvPr id="200" name="矩形 199"/>
          <p:cNvSpPr/>
          <p:nvPr/>
        </p:nvSpPr>
        <p:spPr>
          <a:xfrm flipH="1">
            <a:off x="1371600" y="476855"/>
            <a:ext cx="4182554" cy="369332"/>
          </a:xfrm>
          <a:prstGeom prst="rect">
            <a:avLst/>
          </a:prstGeom>
        </p:spPr>
        <p:txBody>
          <a:bodyPr wrap="square">
            <a:spAutoFit/>
          </a:bodyPr>
          <a:lstStyle/>
          <a:p>
            <a:r>
              <a:rPr lang="zh-CN" altLang="en-US" b="1" kern="1000" spc="550" dirty="0">
                <a:solidFill>
                  <a:srgbClr val="007364"/>
                </a:solidFill>
                <a:latin typeface="华文中宋" panose="02010600040101010101" pitchFamily="2" charset="-122"/>
                <a:ea typeface="华文中宋" panose="02010600040101010101" pitchFamily="2" charset="-122"/>
              </a:rPr>
              <a:t>第七期“竺林论道”院友沙龙</a:t>
            </a:r>
          </a:p>
        </p:txBody>
      </p:sp>
      <p:cxnSp>
        <p:nvCxnSpPr>
          <p:cNvPr id="203" name="1"/>
          <p:cNvCxnSpPr>
            <a:cxnSpLocks/>
          </p:cNvCxnSpPr>
          <p:nvPr/>
        </p:nvCxnSpPr>
        <p:spPr>
          <a:xfrm>
            <a:off x="470070" y="3181350"/>
            <a:ext cx="463533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4BC8348-A46E-6F93-E691-F2840F7CD3FB}"/>
              </a:ext>
            </a:extLst>
          </p:cNvPr>
          <p:cNvSpPr/>
          <p:nvPr/>
        </p:nvSpPr>
        <p:spPr>
          <a:xfrm flipH="1">
            <a:off x="806682" y="3977759"/>
            <a:ext cx="4182554" cy="338554"/>
          </a:xfrm>
          <a:prstGeom prst="rect">
            <a:avLst/>
          </a:prstGeom>
        </p:spPr>
        <p:txBody>
          <a:bodyPr wrap="square">
            <a:spAutoFit/>
          </a:bodyPr>
          <a:lstStyle/>
          <a:p>
            <a:pPr algn="ctr"/>
            <a:r>
              <a:rPr lang="en-US" altLang="zh-CN" sz="1600" kern="1000" spc="550" dirty="0">
                <a:solidFill>
                  <a:srgbClr val="007364"/>
                </a:solidFill>
                <a:latin typeface="华文中宋" panose="02010600040101010101" pitchFamily="2" charset="-122"/>
                <a:ea typeface="华文中宋" panose="02010600040101010101" pitchFamily="2" charset="-122"/>
              </a:rPr>
              <a:t>2023</a:t>
            </a:r>
            <a:r>
              <a:rPr lang="zh-CN" altLang="en-US" sz="1600" kern="1000" spc="550" dirty="0">
                <a:solidFill>
                  <a:srgbClr val="007364"/>
                </a:solidFill>
                <a:latin typeface="华文中宋" panose="02010600040101010101" pitchFamily="2" charset="-122"/>
                <a:ea typeface="华文中宋" panose="02010600040101010101" pitchFamily="2" charset="-122"/>
              </a:rPr>
              <a:t>年</a:t>
            </a:r>
            <a:r>
              <a:rPr lang="en-US" altLang="zh-CN" sz="1600" kern="1000" spc="550" dirty="0">
                <a:solidFill>
                  <a:srgbClr val="007364"/>
                </a:solidFill>
                <a:latin typeface="华文中宋" panose="02010600040101010101" pitchFamily="2" charset="-122"/>
                <a:ea typeface="华文中宋" panose="02010600040101010101" pitchFamily="2" charset="-122"/>
              </a:rPr>
              <a:t>3</a:t>
            </a:r>
            <a:r>
              <a:rPr lang="zh-CN" altLang="en-US" sz="1600" kern="1000" spc="550" dirty="0">
                <a:solidFill>
                  <a:srgbClr val="007364"/>
                </a:solidFill>
                <a:latin typeface="华文中宋" panose="02010600040101010101" pitchFamily="2" charset="-122"/>
                <a:ea typeface="华文中宋" panose="02010600040101010101" pitchFamily="2" charset="-122"/>
              </a:rPr>
              <a:t>月</a:t>
            </a:r>
            <a:r>
              <a:rPr lang="en-US" altLang="zh-CN" sz="1600" kern="1000" spc="550" dirty="0">
                <a:solidFill>
                  <a:srgbClr val="007364"/>
                </a:solidFill>
                <a:latin typeface="华文中宋" panose="02010600040101010101" pitchFamily="2" charset="-122"/>
                <a:ea typeface="华文中宋" panose="02010600040101010101" pitchFamily="2" charset="-122"/>
              </a:rPr>
              <a:t>31</a:t>
            </a:r>
            <a:r>
              <a:rPr lang="zh-CN" altLang="en-US" sz="1600" kern="1000" spc="550" dirty="0">
                <a:solidFill>
                  <a:srgbClr val="007364"/>
                </a:solidFill>
                <a:latin typeface="华文中宋" panose="02010600040101010101" pitchFamily="2" charset="-122"/>
                <a:ea typeface="华文中宋" panose="02010600040101010101" pitchFamily="2" charset="-122"/>
              </a:rPr>
              <a:t>日</a:t>
            </a:r>
          </a:p>
        </p:txBody>
      </p:sp>
      <p:pic>
        <p:nvPicPr>
          <p:cNvPr id="12" name="图片 11">
            <a:extLst>
              <a:ext uri="{FF2B5EF4-FFF2-40B4-BE49-F238E27FC236}">
                <a16:creationId xmlns:a16="http://schemas.microsoft.com/office/drawing/2014/main" id="{52153498-2EDF-7EE8-8E60-0EE6F4A2BA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1864" y="361950"/>
            <a:ext cx="689637" cy="620673"/>
          </a:xfrm>
          <a:prstGeom prst="rect">
            <a:avLst/>
          </a:prstGeom>
        </p:spPr>
      </p:pic>
      <p:pic>
        <p:nvPicPr>
          <p:cNvPr id="14" name="图片 13">
            <a:extLst>
              <a:ext uri="{FF2B5EF4-FFF2-40B4-BE49-F238E27FC236}">
                <a16:creationId xmlns:a16="http://schemas.microsoft.com/office/drawing/2014/main" id="{457B051C-3BAF-56BB-5AB6-E329BA110426}"/>
              </a:ext>
            </a:extLst>
          </p:cNvPr>
          <p:cNvPicPr>
            <a:picLocks noChangeAspect="1"/>
          </p:cNvPicPr>
          <p:nvPr/>
        </p:nvPicPr>
        <p:blipFill>
          <a:blip r:embed="rId6" cstate="email"/>
          <a:stretch>
            <a:fillRect/>
          </a:stretch>
        </p:blipFill>
        <p:spPr>
          <a:xfrm>
            <a:off x="4833827" y="454763"/>
            <a:ext cx="4233973" cy="4233973"/>
          </a:xfrm>
          <a:prstGeom prst="rect">
            <a:avLst/>
          </a:prstGeom>
        </p:spPr>
      </p:pic>
      <p:pic>
        <p:nvPicPr>
          <p:cNvPr id="17" name="图片 16">
            <a:extLst>
              <a:ext uri="{FF2B5EF4-FFF2-40B4-BE49-F238E27FC236}">
                <a16:creationId xmlns:a16="http://schemas.microsoft.com/office/drawing/2014/main" id="{18971C95-52BD-8405-ACC2-00370A6B06CB}"/>
              </a:ext>
            </a:extLst>
          </p:cNvPr>
          <p:cNvPicPr>
            <a:picLocks noChangeAspect="1"/>
          </p:cNvPicPr>
          <p:nvPr/>
        </p:nvPicPr>
        <p:blipFill>
          <a:blip r:embed="rId7"/>
          <a:stretch>
            <a:fillRect/>
          </a:stretch>
        </p:blipFill>
        <p:spPr>
          <a:xfrm>
            <a:off x="485310" y="1562505"/>
            <a:ext cx="4639458" cy="140220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8FEF9"/>
        </a:solidFill>
        <a:effectLst/>
      </p:bgPr>
    </p:bg>
    <p:spTree>
      <p:nvGrpSpPr>
        <p:cNvPr id="1" name=""/>
        <p:cNvGrpSpPr/>
        <p:nvPr/>
      </p:nvGrpSpPr>
      <p:grpSpPr>
        <a:xfrm>
          <a:off x="0" y="0"/>
          <a:ext cx="0" cy="0"/>
          <a:chOff x="0" y="0"/>
          <a:chExt cx="0" cy="0"/>
        </a:xfrm>
      </p:grpSpPr>
      <p:pic>
        <p:nvPicPr>
          <p:cNvPr id="13" name="图片 12" descr="图片包含 游戏机, 鸟, 水, 男人&#10;&#10;描述已自动生成"/>
          <p:cNvPicPr>
            <a:picLocks noChangeAspect="1"/>
          </p:cNvPicPr>
          <p:nvPr/>
        </p:nvPicPr>
        <p:blipFill>
          <a:blip r:embed="rId4" cstate="email"/>
          <a:stretch>
            <a:fillRect/>
          </a:stretch>
        </p:blipFill>
        <p:spPr>
          <a:xfrm>
            <a:off x="1776" y="0"/>
            <a:ext cx="9140447" cy="5143500"/>
          </a:xfrm>
          <a:prstGeom prst="rect">
            <a:avLst/>
          </a:prstGeom>
        </p:spPr>
      </p:pic>
      <p:pic>
        <p:nvPicPr>
          <p:cNvPr id="5" name="图片 4" descr="形状, 矩形&#10;&#10;描述已自动生成"/>
          <p:cNvPicPr>
            <a:picLocks noChangeAspect="1"/>
          </p:cNvPicPr>
          <p:nvPr/>
        </p:nvPicPr>
        <p:blipFill>
          <a:blip r:embed="rId5" cstate="email"/>
          <a:stretch>
            <a:fillRect/>
          </a:stretch>
        </p:blipFill>
        <p:spPr>
          <a:xfrm>
            <a:off x="0" y="0"/>
            <a:ext cx="9144000" cy="5143500"/>
          </a:xfrm>
          <a:prstGeom prst="rect">
            <a:avLst/>
          </a:prstGeom>
        </p:spPr>
      </p:pic>
      <p:grpSp>
        <p:nvGrpSpPr>
          <p:cNvPr id="9" name="组合 8">
            <a:extLst>
              <a:ext uri="{FF2B5EF4-FFF2-40B4-BE49-F238E27FC236}">
                <a16:creationId xmlns:a16="http://schemas.microsoft.com/office/drawing/2014/main" id="{CBEA2153-73DF-3FB3-2E46-741F1A41A853}"/>
              </a:ext>
            </a:extLst>
          </p:cNvPr>
          <p:cNvGrpSpPr/>
          <p:nvPr/>
        </p:nvGrpSpPr>
        <p:grpSpPr>
          <a:xfrm>
            <a:off x="393983" y="1035635"/>
            <a:ext cx="244834" cy="193790"/>
            <a:chOff x="1815164" y="3182741"/>
            <a:chExt cx="677202" cy="536016"/>
          </a:xfrm>
        </p:grpSpPr>
        <p:sp>
          <p:nvSpPr>
            <p:cNvPr id="10" name="箭头: V 形 226">
              <a:extLst>
                <a:ext uri="{FF2B5EF4-FFF2-40B4-BE49-F238E27FC236}">
                  <a16:creationId xmlns:a16="http://schemas.microsoft.com/office/drawing/2014/main" id="{3378DEAA-CD22-49CE-036C-0D8277989A15}"/>
                </a:ext>
              </a:extLst>
            </p:cNvPr>
            <p:cNvSpPr/>
            <p:nvPr/>
          </p:nvSpPr>
          <p:spPr>
            <a:xfrm>
              <a:off x="2108696" y="3182741"/>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1" name="箭头: V 形 227">
              <a:extLst>
                <a:ext uri="{FF2B5EF4-FFF2-40B4-BE49-F238E27FC236}">
                  <a16:creationId xmlns:a16="http://schemas.microsoft.com/office/drawing/2014/main" id="{E44C55DB-7D03-E571-3B62-751AA3A543CA}"/>
                </a:ext>
              </a:extLst>
            </p:cNvPr>
            <p:cNvSpPr/>
            <p:nvPr/>
          </p:nvSpPr>
          <p:spPr>
            <a:xfrm>
              <a:off x="1815164" y="3182741"/>
              <a:ext cx="383670" cy="536016"/>
            </a:xfrm>
            <a:prstGeom prst="chevron">
              <a:avLst/>
            </a:prstGeom>
            <a:gradFill>
              <a:gsLst>
                <a:gs pos="0">
                  <a:srgbClr val="00B9A2"/>
                </a:gs>
                <a:gs pos="100000">
                  <a:srgbClr val="006658"/>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pic>
        <p:nvPicPr>
          <p:cNvPr id="12" name="图片 11">
            <a:extLst>
              <a:ext uri="{FF2B5EF4-FFF2-40B4-BE49-F238E27FC236}">
                <a16:creationId xmlns:a16="http://schemas.microsoft.com/office/drawing/2014/main" id="{00CD77E6-E5BE-9828-A30D-D8E5C4F05758}"/>
              </a:ext>
            </a:extLst>
          </p:cNvPr>
          <p:cNvPicPr>
            <a:picLocks noChangeAspect="1"/>
          </p:cNvPicPr>
          <p:nvPr/>
        </p:nvPicPr>
        <p:blipFill>
          <a:blip r:embed="rId6" cstate="email"/>
          <a:stretch>
            <a:fillRect/>
          </a:stretch>
        </p:blipFill>
        <p:spPr>
          <a:xfrm>
            <a:off x="4724400" y="454763"/>
            <a:ext cx="4233973" cy="4233973"/>
          </a:xfrm>
          <a:prstGeom prst="rect">
            <a:avLst/>
          </a:prstGeom>
        </p:spPr>
      </p:pic>
      <p:sp>
        <p:nvSpPr>
          <p:cNvPr id="18" name="矩形 17">
            <a:extLst>
              <a:ext uri="{FF2B5EF4-FFF2-40B4-BE49-F238E27FC236}">
                <a16:creationId xmlns:a16="http://schemas.microsoft.com/office/drawing/2014/main" id="{31DE31ED-36B8-0D3A-4A18-FAA5DA3F3AB0}"/>
              </a:ext>
            </a:extLst>
          </p:cNvPr>
          <p:cNvSpPr/>
          <p:nvPr>
            <p:custDataLst>
              <p:tags r:id="rId1"/>
            </p:custDataLst>
          </p:nvPr>
        </p:nvSpPr>
        <p:spPr>
          <a:xfrm>
            <a:off x="625507" y="937025"/>
            <a:ext cx="1386918" cy="461665"/>
          </a:xfrm>
          <a:prstGeom prst="rect">
            <a:avLst/>
          </a:prstGeom>
          <a:ln>
            <a:noFill/>
          </a:ln>
        </p:spPr>
        <p:txBody>
          <a:bodyPr wrap="none">
            <a:spAutoFit/>
          </a:bodyPr>
          <a:lstStyle/>
          <a:p>
            <a:pPr algn="ctr"/>
            <a:r>
              <a:rPr lang="en-US" altLang="zh-CN" sz="2400" b="1" dirty="0">
                <a:gradFill>
                  <a:gsLst>
                    <a:gs pos="0">
                      <a:srgbClr val="00B9A2"/>
                    </a:gs>
                    <a:gs pos="100000">
                      <a:srgbClr val="006658"/>
                    </a:gs>
                  </a:gsLst>
                  <a:path path="circle">
                    <a:fillToRect l="50000" t="-80000" r="50000" b="180000"/>
                  </a:path>
                </a:gradFill>
                <a:latin typeface="Arial Black" panose="020B0A04020102020204" pitchFamily="34" charset="0"/>
                <a:ea typeface="Noto Sans CJK Regular" panose="020B0500000000000000" pitchFamily="34" charset="-122"/>
                <a:cs typeface="阿里巴巴普惠体 M" panose="00020600040101010101" pitchFamily="18" charset="-122"/>
                <a:sym typeface="Noto Sans CJK Regular" panose="020B0500000000000000" pitchFamily="34" charset="-122"/>
              </a:rPr>
              <a:t>PART 1</a:t>
            </a:r>
            <a:endParaRPr lang="zh-CN" altLang="en-US" sz="2400" b="1" dirty="0">
              <a:gradFill>
                <a:gsLst>
                  <a:gs pos="0">
                    <a:srgbClr val="00B9A2"/>
                  </a:gs>
                  <a:gs pos="100000">
                    <a:srgbClr val="006658"/>
                  </a:gs>
                </a:gsLst>
                <a:path path="circle">
                  <a:fillToRect l="50000" t="-80000" r="50000" b="180000"/>
                </a:path>
              </a:gradFill>
              <a:latin typeface="Arial Black" panose="020B0A04020102020204" pitchFamily="34" charset="0"/>
              <a:ea typeface="Noto Sans CJK Regular" panose="020B0500000000000000" pitchFamily="34" charset="-122"/>
              <a:cs typeface="阿里巴巴普惠体 M" panose="00020600040101010101" pitchFamily="18" charset="-122"/>
              <a:sym typeface="Noto Sans CJK Regular" panose="020B0500000000000000" pitchFamily="34" charset="-122"/>
            </a:endParaRPr>
          </a:p>
        </p:txBody>
      </p:sp>
      <p:grpSp>
        <p:nvGrpSpPr>
          <p:cNvPr id="24" name="组合 23">
            <a:extLst>
              <a:ext uri="{FF2B5EF4-FFF2-40B4-BE49-F238E27FC236}">
                <a16:creationId xmlns:a16="http://schemas.microsoft.com/office/drawing/2014/main" id="{DD34B126-7CBB-0E95-30A5-887887CA5EBD}"/>
              </a:ext>
            </a:extLst>
          </p:cNvPr>
          <p:cNvGrpSpPr/>
          <p:nvPr/>
        </p:nvGrpSpPr>
        <p:grpSpPr>
          <a:xfrm rot="10800000">
            <a:off x="1995837" y="1062035"/>
            <a:ext cx="244834" cy="193790"/>
            <a:chOff x="1815164" y="3182741"/>
            <a:chExt cx="677202" cy="536016"/>
          </a:xfrm>
        </p:grpSpPr>
        <p:sp>
          <p:nvSpPr>
            <p:cNvPr id="25" name="箭头: V 形 226">
              <a:extLst>
                <a:ext uri="{FF2B5EF4-FFF2-40B4-BE49-F238E27FC236}">
                  <a16:creationId xmlns:a16="http://schemas.microsoft.com/office/drawing/2014/main" id="{6D291E23-10AC-598B-C628-8F3B4D80A273}"/>
                </a:ext>
              </a:extLst>
            </p:cNvPr>
            <p:cNvSpPr/>
            <p:nvPr/>
          </p:nvSpPr>
          <p:spPr>
            <a:xfrm>
              <a:off x="2108696" y="3182741"/>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26" name="箭头: V 形 227">
              <a:extLst>
                <a:ext uri="{FF2B5EF4-FFF2-40B4-BE49-F238E27FC236}">
                  <a16:creationId xmlns:a16="http://schemas.microsoft.com/office/drawing/2014/main" id="{4B5FE59E-4988-487A-2811-D65592D97E03}"/>
                </a:ext>
              </a:extLst>
            </p:cNvPr>
            <p:cNvSpPr/>
            <p:nvPr/>
          </p:nvSpPr>
          <p:spPr>
            <a:xfrm>
              <a:off x="1815164" y="3182741"/>
              <a:ext cx="383670" cy="536016"/>
            </a:xfrm>
            <a:prstGeom prst="chevron">
              <a:avLst/>
            </a:prstGeom>
            <a:gradFill>
              <a:gsLst>
                <a:gs pos="0">
                  <a:srgbClr val="00B9A2"/>
                </a:gs>
                <a:gs pos="100000">
                  <a:srgbClr val="006658"/>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cxnSp>
        <p:nvCxnSpPr>
          <p:cNvPr id="27" name="1">
            <a:extLst>
              <a:ext uri="{FF2B5EF4-FFF2-40B4-BE49-F238E27FC236}">
                <a16:creationId xmlns:a16="http://schemas.microsoft.com/office/drawing/2014/main" id="{77FE6249-16C9-5964-70CD-94C9FBD0F719}"/>
              </a:ext>
            </a:extLst>
          </p:cNvPr>
          <p:cNvCxnSpPr>
            <a:cxnSpLocks/>
          </p:cNvCxnSpPr>
          <p:nvPr/>
        </p:nvCxnSpPr>
        <p:spPr>
          <a:xfrm>
            <a:off x="889163" y="1352550"/>
            <a:ext cx="79993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D844ED0C-5118-5776-D45F-D1014820EE80}"/>
              </a:ext>
            </a:extLst>
          </p:cNvPr>
          <p:cNvSpPr/>
          <p:nvPr/>
        </p:nvSpPr>
        <p:spPr>
          <a:xfrm flipH="1">
            <a:off x="1143000" y="358199"/>
            <a:ext cx="4182554" cy="369332"/>
          </a:xfrm>
          <a:prstGeom prst="rect">
            <a:avLst/>
          </a:prstGeom>
        </p:spPr>
        <p:txBody>
          <a:bodyPr wrap="square">
            <a:spAutoFit/>
          </a:bodyPr>
          <a:lstStyle/>
          <a:p>
            <a:r>
              <a:rPr lang="zh-CN" altLang="en-US" b="1" kern="1000" spc="550" dirty="0">
                <a:solidFill>
                  <a:srgbClr val="007364"/>
                </a:solidFill>
                <a:latin typeface="华文中宋" panose="02010600040101010101" pitchFamily="2" charset="-122"/>
                <a:ea typeface="华文中宋" panose="02010600040101010101" pitchFamily="2" charset="-122"/>
              </a:rPr>
              <a:t>第七期“竺林论道”院友沙龙</a:t>
            </a:r>
          </a:p>
        </p:txBody>
      </p:sp>
      <p:pic>
        <p:nvPicPr>
          <p:cNvPr id="30" name="图片 29">
            <a:extLst>
              <a:ext uri="{FF2B5EF4-FFF2-40B4-BE49-F238E27FC236}">
                <a16:creationId xmlns:a16="http://schemas.microsoft.com/office/drawing/2014/main" id="{96F57EDF-4A1B-8414-F7D0-E5A07AD23CA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028" y="298027"/>
            <a:ext cx="578144" cy="520329"/>
          </a:xfrm>
          <a:prstGeom prst="rect">
            <a:avLst/>
          </a:prstGeom>
        </p:spPr>
      </p:pic>
      <p:pic>
        <p:nvPicPr>
          <p:cNvPr id="32" name="图片 31">
            <a:extLst>
              <a:ext uri="{FF2B5EF4-FFF2-40B4-BE49-F238E27FC236}">
                <a16:creationId xmlns:a16="http://schemas.microsoft.com/office/drawing/2014/main" id="{9B1401A0-43B6-D521-03CD-5F0859754A87}"/>
              </a:ext>
            </a:extLst>
          </p:cNvPr>
          <p:cNvPicPr>
            <a:picLocks noChangeAspect="1"/>
          </p:cNvPicPr>
          <p:nvPr/>
        </p:nvPicPr>
        <p:blipFill>
          <a:blip r:embed="rId8"/>
          <a:stretch>
            <a:fillRect/>
          </a:stretch>
        </p:blipFill>
        <p:spPr>
          <a:xfrm>
            <a:off x="1289128" y="1471220"/>
            <a:ext cx="3282872" cy="713871"/>
          </a:xfrm>
          <a:prstGeom prst="rect">
            <a:avLst/>
          </a:prstGeom>
        </p:spPr>
      </p:pic>
      <p:sp>
        <p:nvSpPr>
          <p:cNvPr id="19" name="矩形 18">
            <a:extLst>
              <a:ext uri="{FF2B5EF4-FFF2-40B4-BE49-F238E27FC236}">
                <a16:creationId xmlns:a16="http://schemas.microsoft.com/office/drawing/2014/main" id="{D844ED0C-5118-5776-D45F-D1014820EE80}"/>
              </a:ext>
            </a:extLst>
          </p:cNvPr>
          <p:cNvSpPr/>
          <p:nvPr/>
        </p:nvSpPr>
        <p:spPr>
          <a:xfrm flipH="1">
            <a:off x="838200" y="2376666"/>
            <a:ext cx="4182554" cy="1261884"/>
          </a:xfrm>
          <a:prstGeom prst="rect">
            <a:avLst/>
          </a:prstGeom>
        </p:spPr>
        <p:txBody>
          <a:bodyPr wrap="square">
            <a:spAutoFit/>
          </a:bodyPr>
          <a:lstStyle/>
          <a:p>
            <a:pPr algn="ctr"/>
            <a:r>
              <a:rPr lang="zh-CN" altLang="en-US" sz="2800" b="1" kern="1000" spc="550" dirty="0">
                <a:solidFill>
                  <a:srgbClr val="007364"/>
                </a:solidFill>
                <a:latin typeface="华文中宋" panose="02010600040101010101" pitchFamily="2" charset="-122"/>
                <a:ea typeface="华文中宋" panose="02010600040101010101" pitchFamily="2" charset="-122"/>
              </a:rPr>
              <a:t>余倩</a:t>
            </a:r>
          </a:p>
          <a:p>
            <a:endParaRPr lang="zh-CN" altLang="en-US" sz="2000" b="1" kern="1000" spc="550" dirty="0">
              <a:solidFill>
                <a:srgbClr val="007364"/>
              </a:solidFill>
              <a:latin typeface="华文中宋" panose="02010600040101010101" pitchFamily="2" charset="-122"/>
              <a:ea typeface="华文中宋" panose="02010600040101010101" pitchFamily="2" charset="-122"/>
            </a:endParaRPr>
          </a:p>
          <a:p>
            <a:pPr algn="ctr"/>
            <a:r>
              <a:rPr lang="zh-CN" altLang="en-US" sz="2800" b="1" kern="1000" spc="550" dirty="0">
                <a:solidFill>
                  <a:srgbClr val="007364"/>
                </a:solidFill>
                <a:latin typeface="华文中宋" panose="02010600040101010101" pitchFamily="2" charset="-122"/>
                <a:ea typeface="华文中宋" panose="02010600040101010101" pitchFamily="2" charset="-122"/>
              </a:rPr>
              <a:t>竺可桢学院副院长</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270000" y="127000"/>
            <a:ext cx="5080000" cy="123111"/>
          </a:xfrm>
          <a:prstGeom prst="rect">
            <a:avLst/>
          </a:prstGeom>
          <a:noFill/>
        </p:spPr>
        <p:txBody>
          <a:bodyPr vert="horz" rtlCol="0">
            <a:spAutoFit/>
          </a:bodyPr>
          <a:lstStyle/>
          <a:p>
            <a:r>
              <a:rPr lang="en-US" altLang="zh-CN" sz="200"/>
              <a:t>a </a:t>
            </a:r>
            <a:r>
              <a:rPr lang="zh-CN" altLang="en-US" sz="200"/>
              <a:t>以土建的</a:t>
            </a:r>
            <a:r>
              <a:rPr lang="en-US" altLang="zh-CN" sz="200"/>
              <a:t>±0.0 </a:t>
            </a:r>
            <a:r>
              <a:rPr lang="zh-CN" altLang="en-US" sz="200"/>
              <a:t>标高为基准，测出各楼层周边的平整度，用水平尺测出各预埋件，纵横向的水平度，用激光铅垂仪及水准仪在结构外立面设立铅线，用等高法分别测量，计算出各楼层的实际标高和建筑结构实际总标高</a:t>
            </a:r>
          </a:p>
        </p:txBody>
      </p:sp>
      <p:sp>
        <p:nvSpPr>
          <p:cNvPr id="5" name="文本框 4"/>
          <p:cNvSpPr txBox="1"/>
          <p:nvPr/>
        </p:nvSpPr>
        <p:spPr>
          <a:xfrm>
            <a:off x="1270000" y="63500"/>
            <a:ext cx="5080000" cy="123111"/>
          </a:xfrm>
          <a:prstGeom prst="rect">
            <a:avLst/>
          </a:prstGeom>
          <a:noFill/>
        </p:spPr>
        <p:txBody>
          <a:bodyPr vert="horz" rtlCol="0">
            <a:spAutoFit/>
          </a:bodyPr>
          <a:lstStyle/>
          <a:p>
            <a:r>
              <a:rPr lang="en-US" altLang="zh-CN" sz="200"/>
              <a:t>7.12 </a:t>
            </a:r>
            <a:r>
              <a:rPr lang="zh-CN" altLang="en-US" sz="200"/>
              <a:t>电缆、电线穿管的安装</a:t>
            </a:r>
          </a:p>
        </p:txBody>
      </p:sp>
      <p:pic>
        <p:nvPicPr>
          <p:cNvPr id="12" name="图片 11" descr="图片包含 游戏机, 鸟, 水, 男人&#10;&#10;描述已自动生成"/>
          <p:cNvPicPr>
            <a:picLocks noChangeAspect="1"/>
          </p:cNvPicPr>
          <p:nvPr/>
        </p:nvPicPr>
        <p:blipFill>
          <a:blip r:embed="rId2" cstate="email"/>
          <a:stretch>
            <a:fillRect/>
          </a:stretch>
        </p:blipFill>
        <p:spPr>
          <a:xfrm>
            <a:off x="0" y="3810"/>
            <a:ext cx="9140447" cy="5143500"/>
          </a:xfrm>
          <a:prstGeom prst="rect">
            <a:avLst/>
          </a:prstGeom>
        </p:spPr>
      </p:pic>
      <p:cxnSp>
        <p:nvCxnSpPr>
          <p:cNvPr id="19" name="直接连接符 18"/>
          <p:cNvCxnSpPr/>
          <p:nvPr/>
        </p:nvCxnSpPr>
        <p:spPr>
          <a:xfrm>
            <a:off x="457200" y="742950"/>
            <a:ext cx="8153400" cy="0"/>
          </a:xfrm>
          <a:prstGeom prst="line">
            <a:avLst/>
          </a:prstGeom>
          <a:ln w="28575">
            <a:gradFill flip="none" rotWithShape="1">
              <a:gsLst>
                <a:gs pos="0">
                  <a:srgbClr val="00BBA4"/>
                </a:gs>
                <a:gs pos="74000">
                  <a:srgbClr val="006557"/>
                </a:gs>
                <a:gs pos="100000">
                  <a:srgbClr val="0091C7"/>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1340CEF-B685-6E18-11A6-9EC4F22EF024}"/>
              </a:ext>
            </a:extLst>
          </p:cNvPr>
          <p:cNvGrpSpPr/>
          <p:nvPr/>
        </p:nvGrpSpPr>
        <p:grpSpPr>
          <a:xfrm>
            <a:off x="534194" y="313997"/>
            <a:ext cx="381000" cy="301567"/>
            <a:chOff x="1815164" y="3182741"/>
            <a:chExt cx="677202" cy="536016"/>
          </a:xfrm>
        </p:grpSpPr>
        <p:sp>
          <p:nvSpPr>
            <p:cNvPr id="4" name="箭头: V 形 226">
              <a:extLst>
                <a:ext uri="{FF2B5EF4-FFF2-40B4-BE49-F238E27FC236}">
                  <a16:creationId xmlns:a16="http://schemas.microsoft.com/office/drawing/2014/main" id="{1275167A-D2FE-DDC9-716C-4C7A1763717D}"/>
                </a:ext>
              </a:extLst>
            </p:cNvPr>
            <p:cNvSpPr/>
            <p:nvPr/>
          </p:nvSpPr>
          <p:spPr>
            <a:xfrm>
              <a:off x="2108696" y="3182741"/>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6" name="箭头: V 形 227">
              <a:extLst>
                <a:ext uri="{FF2B5EF4-FFF2-40B4-BE49-F238E27FC236}">
                  <a16:creationId xmlns:a16="http://schemas.microsoft.com/office/drawing/2014/main" id="{9B8CE301-B54D-2C08-309F-5A4FFB269F3E}"/>
                </a:ext>
              </a:extLst>
            </p:cNvPr>
            <p:cNvSpPr/>
            <p:nvPr/>
          </p:nvSpPr>
          <p:spPr>
            <a:xfrm>
              <a:off x="1815164" y="3182741"/>
              <a:ext cx="383670" cy="536016"/>
            </a:xfrm>
            <a:prstGeom prst="chevron">
              <a:avLst/>
            </a:prstGeom>
            <a:gradFill>
              <a:gsLst>
                <a:gs pos="0">
                  <a:srgbClr val="00B9A2"/>
                </a:gs>
                <a:gs pos="100000">
                  <a:srgbClr val="006658"/>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23" name="圆角矩形 11">
            <a:extLst>
              <a:ext uri="{FF2B5EF4-FFF2-40B4-BE49-F238E27FC236}">
                <a16:creationId xmlns:a16="http://schemas.microsoft.com/office/drawing/2014/main" id="{4F582879-6668-E154-CB19-B5080F378AA5}"/>
              </a:ext>
            </a:extLst>
          </p:cNvPr>
          <p:cNvSpPr/>
          <p:nvPr/>
        </p:nvSpPr>
        <p:spPr>
          <a:xfrm>
            <a:off x="826316" y="3028950"/>
            <a:ext cx="2971800" cy="310625"/>
          </a:xfrm>
          <a:prstGeom prst="roundRect">
            <a:avLst>
              <a:gd name="adj" fmla="val 50000"/>
            </a:avLst>
          </a:prstGeom>
          <a:gradFill>
            <a:gsLst>
              <a:gs pos="0">
                <a:srgbClr val="00B9A2"/>
              </a:gs>
              <a:gs pos="100000">
                <a:srgbClr val="006658"/>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lt1"/>
                </a:solidFill>
                <a:latin typeface="华文中宋" panose="02010600040101010101" pitchFamily="2" charset="-122"/>
                <a:ea typeface="华文中宋" panose="02010600040101010101" pitchFamily="2" charset="-122"/>
                <a:cs typeface="阿里巴巴普惠体 M" panose="00020600040101010101" pitchFamily="18" charset="-122"/>
                <a:sym typeface="+mn-ea"/>
              </a:rPr>
              <a:t>1998</a:t>
            </a:r>
            <a:r>
              <a:rPr lang="zh-CN" altLang="en-US" sz="1400" dirty="0">
                <a:solidFill>
                  <a:schemeClr val="lt1"/>
                </a:solidFill>
                <a:latin typeface="华文中宋" panose="02010600040101010101" pitchFamily="2" charset="-122"/>
                <a:ea typeface="华文中宋" panose="02010600040101010101" pitchFamily="2" charset="-122"/>
                <a:cs typeface="阿里巴巴普惠体 M" panose="00020600040101010101" pitchFamily="18" charset="-122"/>
                <a:sym typeface="+mn-ea"/>
              </a:rPr>
              <a:t>级混合班 </a:t>
            </a:r>
            <a:r>
              <a:rPr lang="zh-CN" altLang="en-US" sz="1400" dirty="0" smtClean="0">
                <a:solidFill>
                  <a:schemeClr val="lt1"/>
                </a:solidFill>
                <a:latin typeface="华文中宋" panose="02010600040101010101" pitchFamily="2" charset="-122"/>
                <a:ea typeface="华文中宋" panose="02010600040101010101" pitchFamily="2" charset="-122"/>
                <a:cs typeface="阿里巴巴普惠体 M" panose="00020600040101010101" pitchFamily="18" charset="-122"/>
                <a:sym typeface="+mn-ea"/>
              </a:rPr>
              <a:t>   工程</a:t>
            </a:r>
            <a:r>
              <a:rPr lang="zh-CN" altLang="en-US" sz="1400" dirty="0">
                <a:solidFill>
                  <a:schemeClr val="lt1"/>
                </a:solidFill>
                <a:latin typeface="华文中宋" panose="02010600040101010101" pitchFamily="2" charset="-122"/>
                <a:ea typeface="华文中宋" panose="02010600040101010101" pitchFamily="2" charset="-122"/>
                <a:cs typeface="阿里巴巴普惠体 M" panose="00020600040101010101" pitchFamily="18" charset="-122"/>
                <a:sym typeface="+mn-ea"/>
              </a:rPr>
              <a:t>热物理专业</a:t>
            </a:r>
          </a:p>
        </p:txBody>
      </p:sp>
      <p:cxnSp>
        <p:nvCxnSpPr>
          <p:cNvPr id="24" name="1">
            <a:extLst>
              <a:ext uri="{FF2B5EF4-FFF2-40B4-BE49-F238E27FC236}">
                <a16:creationId xmlns:a16="http://schemas.microsoft.com/office/drawing/2014/main" id="{9690E92E-FDE7-077A-6E44-7585E8330EFE}"/>
              </a:ext>
            </a:extLst>
          </p:cNvPr>
          <p:cNvCxnSpPr>
            <a:cxnSpLocks/>
          </p:cNvCxnSpPr>
          <p:nvPr/>
        </p:nvCxnSpPr>
        <p:spPr>
          <a:xfrm>
            <a:off x="3886200" y="1581150"/>
            <a:ext cx="0" cy="228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1012E784-FBA3-984D-B4A9-67E9D2588272}"/>
              </a:ext>
            </a:extLst>
          </p:cNvPr>
          <p:cNvSpPr txBox="1"/>
          <p:nvPr/>
        </p:nvSpPr>
        <p:spPr>
          <a:xfrm>
            <a:off x="4259074" y="1065128"/>
            <a:ext cx="4572000" cy="3426579"/>
          </a:xfrm>
          <a:prstGeom prst="rect">
            <a:avLst/>
          </a:prstGeom>
          <a:noFill/>
        </p:spPr>
        <p:txBody>
          <a:bodyPr wrap="square">
            <a:spAutoFit/>
          </a:bodyPr>
          <a:lstStyle/>
          <a:p>
            <a:pPr>
              <a:lnSpc>
                <a:spcPts val="2600"/>
              </a:lnSpc>
            </a:pPr>
            <a:r>
              <a:rPr lang="zh-CN" altLang="en-US" sz="1400" dirty="0">
                <a:latin typeface="华文中宋" panose="02010600040101010101" pitchFamily="2" charset="-122"/>
                <a:ea typeface="华文中宋" panose="02010600040101010101" pitchFamily="2" charset="-122"/>
              </a:rPr>
              <a:t>浙江大学能源工程学院教授、博士生导师</a:t>
            </a:r>
          </a:p>
          <a:p>
            <a:pPr>
              <a:lnSpc>
                <a:spcPts val="2600"/>
              </a:lnSpc>
            </a:pPr>
            <a:r>
              <a:rPr lang="zh-CN" altLang="en-US" sz="1400" dirty="0">
                <a:latin typeface="华文中宋" panose="02010600040101010101" pitchFamily="2" charset="-122"/>
                <a:ea typeface="华文中宋" panose="02010600040101010101" pitchFamily="2" charset="-122"/>
              </a:rPr>
              <a:t>美国哥伦比亚大学高级客座研究员</a:t>
            </a:r>
          </a:p>
          <a:p>
            <a:pPr>
              <a:lnSpc>
                <a:spcPts val="2600"/>
              </a:lnSpc>
            </a:pPr>
            <a:r>
              <a:rPr lang="zh-CN" altLang="en-US" sz="1400" dirty="0">
                <a:latin typeface="华文中宋" panose="02010600040101010101" pitchFamily="2" charset="-122"/>
                <a:ea typeface="华文中宋" panose="02010600040101010101" pitchFamily="2" charset="-122"/>
              </a:rPr>
              <a:t>空气二氧化碳捕集国际联盟（ACT）委员</a:t>
            </a:r>
          </a:p>
          <a:p>
            <a:pPr>
              <a:lnSpc>
                <a:spcPts val="2600"/>
              </a:lnSpc>
            </a:pPr>
            <a:r>
              <a:rPr lang="zh-CN" altLang="en-US" sz="1400" dirty="0">
                <a:latin typeface="华文中宋" panose="02010600040101010101" pitchFamily="2" charset="-122"/>
                <a:ea typeface="华文中宋" panose="02010600040101010101" pitchFamily="2" charset="-122"/>
              </a:rPr>
              <a:t>ICCU国际会议程序委员会主席</a:t>
            </a:r>
          </a:p>
          <a:p>
            <a:pPr>
              <a:lnSpc>
                <a:spcPts val="2600"/>
              </a:lnSpc>
            </a:pPr>
            <a:r>
              <a:rPr lang="zh-CN" altLang="en-US" sz="1400" dirty="0">
                <a:latin typeface="华文中宋" panose="02010600040101010101" pitchFamily="2" charset="-122"/>
                <a:ea typeface="华文中宋" panose="02010600040101010101" pitchFamily="2" charset="-122"/>
              </a:rPr>
              <a:t>浙江省工程热物理学会秘书长</a:t>
            </a:r>
            <a:endParaRPr lang="en-US" altLang="zh-CN" sz="1400" dirty="0">
              <a:latin typeface="华文中宋" panose="02010600040101010101" pitchFamily="2" charset="-122"/>
              <a:ea typeface="华文中宋" panose="02010600040101010101" pitchFamily="2" charset="-122"/>
            </a:endParaRPr>
          </a:p>
          <a:p>
            <a:pPr>
              <a:lnSpc>
                <a:spcPts val="2600"/>
              </a:lnSpc>
            </a:pPr>
            <a:endParaRPr lang="en-US" altLang="zh-CN" sz="1400" dirty="0">
              <a:latin typeface="华文中宋" panose="02010600040101010101" pitchFamily="2" charset="-122"/>
              <a:ea typeface="华文中宋" panose="02010600040101010101" pitchFamily="2" charset="-122"/>
            </a:endParaRPr>
          </a:p>
          <a:p>
            <a:pPr>
              <a:lnSpc>
                <a:spcPts val="2600"/>
              </a:lnSpc>
            </a:pPr>
            <a:r>
              <a:rPr lang="zh-CN" altLang="en-US" sz="1400" dirty="0">
                <a:latin typeface="华文中宋" panose="02010600040101010101" pitchFamily="2" charset="-122"/>
                <a:ea typeface="华文中宋" panose="02010600040101010101" pitchFamily="2" charset="-122"/>
              </a:rPr>
              <a:t>研究方向：二氧化碳捕集及利用</a:t>
            </a:r>
            <a:r>
              <a:rPr lang="zh-CN" altLang="en-US" sz="1400" dirty="0" smtClean="0">
                <a:latin typeface="华文中宋" panose="02010600040101010101" pitchFamily="2" charset="-122"/>
                <a:ea typeface="华文中宋" panose="02010600040101010101" pitchFamily="2" charset="-122"/>
              </a:rPr>
              <a:t>，开发</a:t>
            </a:r>
            <a:r>
              <a:rPr lang="zh-CN" altLang="en-US" sz="1400" dirty="0">
                <a:latin typeface="华文中宋" panose="02010600040101010101" pitchFamily="2" charset="-122"/>
                <a:ea typeface="华文中宋" panose="02010600040101010101" pitchFamily="2" charset="-122"/>
              </a:rPr>
              <a:t>了用于空气</a:t>
            </a:r>
            <a:r>
              <a:rPr lang="en-US" altLang="zh-CN" sz="1400" dirty="0">
                <a:latin typeface="华文中宋" panose="02010600040101010101" pitchFamily="2" charset="-122"/>
                <a:ea typeface="华文中宋" panose="02010600040101010101" pitchFamily="2" charset="-122"/>
              </a:rPr>
              <a:t>CO2</a:t>
            </a:r>
            <a:r>
              <a:rPr lang="zh-CN" altLang="en-US" sz="1400" dirty="0">
                <a:latin typeface="华文中宋" panose="02010600040101010101" pitchFamily="2" charset="-122"/>
                <a:ea typeface="华文中宋" panose="02010600040101010101" pitchFamily="2" charset="-122"/>
              </a:rPr>
              <a:t>直接捕获的新型变湿再生气体分离技术、针对燃煤电厂烟气脱碳的有机蒸汽直接吹扫再生工艺等气体分离技术，以及</a:t>
            </a:r>
            <a:r>
              <a:rPr lang="en-US" altLang="zh-CN" sz="1400" dirty="0">
                <a:latin typeface="华文中宋" panose="02010600040101010101" pitchFamily="2" charset="-122"/>
                <a:ea typeface="华文中宋" panose="02010600040101010101" pitchFamily="2" charset="-122"/>
              </a:rPr>
              <a:t>CO2</a:t>
            </a:r>
            <a:r>
              <a:rPr lang="zh-CN" altLang="en-US" sz="1400" dirty="0">
                <a:latin typeface="华文中宋" panose="02010600040101010101" pitchFamily="2" charset="-122"/>
                <a:ea typeface="华文中宋" panose="02010600040101010101" pitchFamily="2" charset="-122"/>
              </a:rPr>
              <a:t>矿化养护混凝土等碳转化技术。</a:t>
            </a:r>
          </a:p>
        </p:txBody>
      </p:sp>
      <p:pic>
        <p:nvPicPr>
          <p:cNvPr id="30" name="图片 29">
            <a:extLst>
              <a:ext uri="{FF2B5EF4-FFF2-40B4-BE49-F238E27FC236}">
                <a16:creationId xmlns:a16="http://schemas.microsoft.com/office/drawing/2014/main" id="{65D72D02-1052-2069-CB59-061F0510C06B}"/>
              </a:ext>
            </a:extLst>
          </p:cNvPr>
          <p:cNvPicPr>
            <a:picLocks noChangeAspect="1"/>
          </p:cNvPicPr>
          <p:nvPr/>
        </p:nvPicPr>
        <p:blipFill>
          <a:blip r:embed="rId3"/>
          <a:stretch>
            <a:fillRect/>
          </a:stretch>
        </p:blipFill>
        <p:spPr>
          <a:xfrm>
            <a:off x="1066800" y="1746035"/>
            <a:ext cx="2334970" cy="1012024"/>
          </a:xfrm>
          <a:prstGeom prst="rect">
            <a:avLst/>
          </a:prstGeom>
        </p:spPr>
      </p:pic>
      <p:pic>
        <p:nvPicPr>
          <p:cNvPr id="32" name="图片 31">
            <a:extLst>
              <a:ext uri="{FF2B5EF4-FFF2-40B4-BE49-F238E27FC236}">
                <a16:creationId xmlns:a16="http://schemas.microsoft.com/office/drawing/2014/main" id="{4715AF8D-841D-6531-6205-4EF440105A97}"/>
              </a:ext>
            </a:extLst>
          </p:cNvPr>
          <p:cNvPicPr>
            <a:picLocks noChangeAspect="1"/>
          </p:cNvPicPr>
          <p:nvPr/>
        </p:nvPicPr>
        <p:blipFill>
          <a:blip r:embed="rId4"/>
          <a:stretch>
            <a:fillRect/>
          </a:stretch>
        </p:blipFill>
        <p:spPr>
          <a:xfrm>
            <a:off x="914400" y="235655"/>
            <a:ext cx="1414395" cy="402371"/>
          </a:xfrm>
          <a:prstGeom prst="rect">
            <a:avLst/>
          </a:prstGeom>
        </p:spPr>
      </p:pic>
      <p:pic>
        <p:nvPicPr>
          <p:cNvPr id="14" name="图片 13">
            <a:extLst>
              <a:ext uri="{FF2B5EF4-FFF2-40B4-BE49-F238E27FC236}">
                <a16:creationId xmlns:a16="http://schemas.microsoft.com/office/drawing/2014/main" id="{F4F06273-D0E0-64EF-B8E7-78365BF8BD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6107" y="201175"/>
            <a:ext cx="523699" cy="4713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EF9"/>
        </a:solidFill>
        <a:effectLst/>
      </p:bgPr>
    </p:bg>
    <p:spTree>
      <p:nvGrpSpPr>
        <p:cNvPr id="1" name=""/>
        <p:cNvGrpSpPr/>
        <p:nvPr/>
      </p:nvGrpSpPr>
      <p:grpSpPr>
        <a:xfrm>
          <a:off x="0" y="0"/>
          <a:ext cx="0" cy="0"/>
          <a:chOff x="0" y="0"/>
          <a:chExt cx="0" cy="0"/>
        </a:xfrm>
      </p:grpSpPr>
      <p:sp>
        <p:nvSpPr>
          <p:cNvPr id="4" name="文本框 3"/>
          <p:cNvSpPr txBox="1"/>
          <p:nvPr/>
        </p:nvSpPr>
        <p:spPr>
          <a:xfrm>
            <a:off x="1270000" y="127000"/>
            <a:ext cx="5080000" cy="123111"/>
          </a:xfrm>
          <a:prstGeom prst="rect">
            <a:avLst/>
          </a:prstGeom>
          <a:noFill/>
        </p:spPr>
        <p:txBody>
          <a:bodyPr vert="horz" rtlCol="0">
            <a:spAutoFit/>
          </a:bodyPr>
          <a:lstStyle/>
          <a:p>
            <a:r>
              <a:rPr lang="zh-CN" altLang="en-US" sz="200"/>
              <a:t>胶缝宽度（与设计值比） </a:t>
            </a:r>
            <a:r>
              <a:rPr lang="en-US" altLang="zh-CN" sz="200"/>
              <a:t>±1.5mm</a:t>
            </a:r>
            <a:endParaRPr lang="zh-CN" altLang="en-US" sz="200"/>
          </a:p>
        </p:txBody>
      </p:sp>
      <p:sp>
        <p:nvSpPr>
          <p:cNvPr id="3" name="文本框 2"/>
          <p:cNvSpPr txBox="1"/>
          <p:nvPr/>
        </p:nvSpPr>
        <p:spPr>
          <a:xfrm>
            <a:off x="1270000" y="63500"/>
            <a:ext cx="5080000" cy="123111"/>
          </a:xfrm>
          <a:prstGeom prst="rect">
            <a:avLst/>
          </a:prstGeom>
          <a:noFill/>
        </p:spPr>
        <p:txBody>
          <a:bodyPr vert="horz" rtlCol="0">
            <a:spAutoFit/>
          </a:bodyPr>
          <a:lstStyle/>
          <a:p>
            <a:r>
              <a:rPr lang="zh-CN" altLang="en-US" sz="200"/>
              <a:t>（</a:t>
            </a:r>
            <a:r>
              <a:rPr lang="en-US" altLang="zh-CN" sz="200"/>
              <a:t>1</a:t>
            </a:r>
            <a:r>
              <a:rPr lang="zh-CN" altLang="en-US" sz="200"/>
              <a:t>）立柱变位：        单位：</a:t>
            </a:r>
            <a:r>
              <a:rPr lang="en-US" altLang="zh-CN" sz="200"/>
              <a:t>cm</a:t>
            </a:r>
            <a:endParaRPr lang="zh-CN" altLang="en-US" sz="200"/>
          </a:p>
        </p:txBody>
      </p:sp>
      <p:pic>
        <p:nvPicPr>
          <p:cNvPr id="13" name="图片 12" descr="图片包含 游戏机, 鸟, 水, 男人&#10;&#10;描述已自动生成"/>
          <p:cNvPicPr>
            <a:picLocks noChangeAspect="1"/>
          </p:cNvPicPr>
          <p:nvPr/>
        </p:nvPicPr>
        <p:blipFill>
          <a:blip r:embed="rId4" cstate="email"/>
          <a:stretch>
            <a:fillRect/>
          </a:stretch>
        </p:blipFill>
        <p:spPr>
          <a:xfrm>
            <a:off x="1776" y="0"/>
            <a:ext cx="9140447" cy="5143500"/>
          </a:xfrm>
          <a:prstGeom prst="rect">
            <a:avLst/>
          </a:prstGeom>
        </p:spPr>
      </p:pic>
      <p:pic>
        <p:nvPicPr>
          <p:cNvPr id="5" name="图片 4" descr="形状, 矩形&#10;&#10;描述已自动生成"/>
          <p:cNvPicPr>
            <a:picLocks noChangeAspect="1"/>
          </p:cNvPicPr>
          <p:nvPr/>
        </p:nvPicPr>
        <p:blipFill>
          <a:blip r:embed="rId5" cstate="email"/>
          <a:stretch>
            <a:fillRect/>
          </a:stretch>
        </p:blipFill>
        <p:spPr>
          <a:xfrm>
            <a:off x="0" y="0"/>
            <a:ext cx="9144000" cy="5143500"/>
          </a:xfrm>
          <a:prstGeom prst="rect">
            <a:avLst/>
          </a:prstGeom>
        </p:spPr>
      </p:pic>
      <p:pic>
        <p:nvPicPr>
          <p:cNvPr id="7" name="图片 6"/>
          <p:cNvPicPr>
            <a:picLocks noChangeAspect="1"/>
          </p:cNvPicPr>
          <p:nvPr/>
        </p:nvPicPr>
        <p:blipFill>
          <a:blip r:embed="rId6" cstate="email"/>
          <a:stretch>
            <a:fillRect/>
          </a:stretch>
        </p:blipFill>
        <p:spPr>
          <a:xfrm>
            <a:off x="4724400" y="454763"/>
            <a:ext cx="4233973" cy="4233973"/>
          </a:xfrm>
          <a:prstGeom prst="rect">
            <a:avLst/>
          </a:prstGeom>
        </p:spPr>
      </p:pic>
      <p:sp>
        <p:nvSpPr>
          <p:cNvPr id="21" name="矩形 20">
            <a:extLst>
              <a:ext uri="{FF2B5EF4-FFF2-40B4-BE49-F238E27FC236}">
                <a16:creationId xmlns:a16="http://schemas.microsoft.com/office/drawing/2014/main" id="{D7EB470F-3329-C969-0C45-E2C53FE4E470}"/>
              </a:ext>
            </a:extLst>
          </p:cNvPr>
          <p:cNvSpPr/>
          <p:nvPr/>
        </p:nvSpPr>
        <p:spPr>
          <a:xfrm flipH="1">
            <a:off x="1249173" y="475526"/>
            <a:ext cx="4182554" cy="369332"/>
          </a:xfrm>
          <a:prstGeom prst="rect">
            <a:avLst/>
          </a:prstGeom>
        </p:spPr>
        <p:txBody>
          <a:bodyPr wrap="square">
            <a:spAutoFit/>
          </a:bodyPr>
          <a:lstStyle/>
          <a:p>
            <a:r>
              <a:rPr lang="zh-CN" altLang="en-US" b="1" kern="1000" spc="550" dirty="0">
                <a:solidFill>
                  <a:srgbClr val="007364"/>
                </a:solidFill>
                <a:latin typeface="华文中宋" panose="02010600040101010101" pitchFamily="2" charset="-122"/>
                <a:ea typeface="华文中宋" panose="02010600040101010101" pitchFamily="2" charset="-122"/>
              </a:rPr>
              <a:t>第七期“竺林论道”院友沙龙</a:t>
            </a:r>
          </a:p>
        </p:txBody>
      </p:sp>
      <p:pic>
        <p:nvPicPr>
          <p:cNvPr id="22" name="图片 21">
            <a:extLst>
              <a:ext uri="{FF2B5EF4-FFF2-40B4-BE49-F238E27FC236}">
                <a16:creationId xmlns:a16="http://schemas.microsoft.com/office/drawing/2014/main" id="{F4F06273-D0E0-64EF-B8E7-78365BF8BDC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200" y="367788"/>
            <a:ext cx="685799" cy="617219"/>
          </a:xfrm>
          <a:prstGeom prst="rect">
            <a:avLst/>
          </a:prstGeom>
        </p:spPr>
      </p:pic>
      <p:grpSp>
        <p:nvGrpSpPr>
          <p:cNvPr id="23" name="组合 22">
            <a:extLst>
              <a:ext uri="{FF2B5EF4-FFF2-40B4-BE49-F238E27FC236}">
                <a16:creationId xmlns:a16="http://schemas.microsoft.com/office/drawing/2014/main" id="{08BAE181-8DE3-C4ED-28D3-B0FF746A5700}"/>
              </a:ext>
            </a:extLst>
          </p:cNvPr>
          <p:cNvGrpSpPr/>
          <p:nvPr/>
        </p:nvGrpSpPr>
        <p:grpSpPr>
          <a:xfrm>
            <a:off x="1812566" y="1615678"/>
            <a:ext cx="244834" cy="193790"/>
            <a:chOff x="1815164" y="3182741"/>
            <a:chExt cx="677202" cy="536016"/>
          </a:xfrm>
        </p:grpSpPr>
        <p:sp>
          <p:nvSpPr>
            <p:cNvPr id="24" name="箭头: V 形 226">
              <a:extLst>
                <a:ext uri="{FF2B5EF4-FFF2-40B4-BE49-F238E27FC236}">
                  <a16:creationId xmlns:a16="http://schemas.microsoft.com/office/drawing/2014/main" id="{D1E96B9D-B1A4-09A4-56C8-EB5318022235}"/>
                </a:ext>
              </a:extLst>
            </p:cNvPr>
            <p:cNvSpPr/>
            <p:nvPr/>
          </p:nvSpPr>
          <p:spPr>
            <a:xfrm>
              <a:off x="2108696" y="3182741"/>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25" name="箭头: V 形 227">
              <a:extLst>
                <a:ext uri="{FF2B5EF4-FFF2-40B4-BE49-F238E27FC236}">
                  <a16:creationId xmlns:a16="http://schemas.microsoft.com/office/drawing/2014/main" id="{E0CAB29D-8EDE-3CBE-7987-6E9B69027E6C}"/>
                </a:ext>
              </a:extLst>
            </p:cNvPr>
            <p:cNvSpPr/>
            <p:nvPr/>
          </p:nvSpPr>
          <p:spPr>
            <a:xfrm>
              <a:off x="1815164" y="3182741"/>
              <a:ext cx="383670" cy="536016"/>
            </a:xfrm>
            <a:prstGeom prst="chevron">
              <a:avLst/>
            </a:prstGeom>
            <a:gradFill>
              <a:gsLst>
                <a:gs pos="0">
                  <a:srgbClr val="00B9A2"/>
                </a:gs>
                <a:gs pos="100000">
                  <a:srgbClr val="006658"/>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26" name="矩形 25">
            <a:extLst>
              <a:ext uri="{FF2B5EF4-FFF2-40B4-BE49-F238E27FC236}">
                <a16:creationId xmlns:a16="http://schemas.microsoft.com/office/drawing/2014/main" id="{9A645834-F151-842D-A763-1BE6A2ADEA79}"/>
              </a:ext>
            </a:extLst>
          </p:cNvPr>
          <p:cNvSpPr/>
          <p:nvPr>
            <p:custDataLst>
              <p:tags r:id="rId1"/>
            </p:custDataLst>
          </p:nvPr>
        </p:nvSpPr>
        <p:spPr>
          <a:xfrm>
            <a:off x="2106354" y="1504950"/>
            <a:ext cx="1386918" cy="461665"/>
          </a:xfrm>
          <a:prstGeom prst="rect">
            <a:avLst/>
          </a:prstGeom>
          <a:ln>
            <a:noFill/>
          </a:ln>
        </p:spPr>
        <p:txBody>
          <a:bodyPr wrap="none">
            <a:spAutoFit/>
          </a:bodyPr>
          <a:lstStyle/>
          <a:p>
            <a:pPr algn="ctr"/>
            <a:r>
              <a:rPr lang="en-US" altLang="zh-CN" sz="2400" b="1" dirty="0">
                <a:gradFill>
                  <a:gsLst>
                    <a:gs pos="0">
                      <a:srgbClr val="00B9A2"/>
                    </a:gs>
                    <a:gs pos="100000">
                      <a:srgbClr val="006658"/>
                    </a:gs>
                  </a:gsLst>
                  <a:path path="circle">
                    <a:fillToRect l="50000" t="-80000" r="50000" b="180000"/>
                  </a:path>
                </a:gradFill>
                <a:latin typeface="Arial Black" panose="020B0A04020102020204" pitchFamily="34" charset="0"/>
                <a:ea typeface="Noto Sans CJK Regular" panose="020B0500000000000000" pitchFamily="34" charset="-122"/>
                <a:cs typeface="阿里巴巴普惠体 M" panose="00020600040101010101" pitchFamily="18" charset="-122"/>
                <a:sym typeface="Noto Sans CJK Regular" panose="020B0500000000000000" pitchFamily="34" charset="-122"/>
              </a:rPr>
              <a:t>PART 2</a:t>
            </a:r>
            <a:endParaRPr lang="zh-CN" altLang="en-US" sz="2400" b="1" dirty="0">
              <a:gradFill>
                <a:gsLst>
                  <a:gs pos="0">
                    <a:srgbClr val="00B9A2"/>
                  </a:gs>
                  <a:gs pos="100000">
                    <a:srgbClr val="006658"/>
                  </a:gs>
                </a:gsLst>
                <a:path path="circle">
                  <a:fillToRect l="50000" t="-80000" r="50000" b="180000"/>
                </a:path>
              </a:gradFill>
              <a:latin typeface="Arial Black" panose="020B0A04020102020204" pitchFamily="34" charset="0"/>
              <a:ea typeface="Noto Sans CJK Regular" panose="020B0500000000000000" pitchFamily="34" charset="-122"/>
              <a:cs typeface="阿里巴巴普惠体 M" panose="00020600040101010101" pitchFamily="18" charset="-122"/>
              <a:sym typeface="Noto Sans CJK Regular" panose="020B0500000000000000" pitchFamily="34" charset="-122"/>
            </a:endParaRPr>
          </a:p>
        </p:txBody>
      </p:sp>
      <p:grpSp>
        <p:nvGrpSpPr>
          <p:cNvPr id="28" name="组合 27">
            <a:extLst>
              <a:ext uri="{FF2B5EF4-FFF2-40B4-BE49-F238E27FC236}">
                <a16:creationId xmlns:a16="http://schemas.microsoft.com/office/drawing/2014/main" id="{C161AE4D-93F0-9F2C-1D64-4B50008566ED}"/>
              </a:ext>
            </a:extLst>
          </p:cNvPr>
          <p:cNvGrpSpPr/>
          <p:nvPr/>
        </p:nvGrpSpPr>
        <p:grpSpPr>
          <a:xfrm rot="10800000">
            <a:off x="3518608" y="1623598"/>
            <a:ext cx="244834" cy="193790"/>
            <a:chOff x="1815164" y="3182741"/>
            <a:chExt cx="677202" cy="536016"/>
          </a:xfrm>
        </p:grpSpPr>
        <p:sp>
          <p:nvSpPr>
            <p:cNvPr id="29" name="箭头: V 形 226">
              <a:extLst>
                <a:ext uri="{FF2B5EF4-FFF2-40B4-BE49-F238E27FC236}">
                  <a16:creationId xmlns:a16="http://schemas.microsoft.com/office/drawing/2014/main" id="{1D774EF3-ADA3-B2FA-AFF2-5115AC80A3B7}"/>
                </a:ext>
              </a:extLst>
            </p:cNvPr>
            <p:cNvSpPr/>
            <p:nvPr/>
          </p:nvSpPr>
          <p:spPr>
            <a:xfrm>
              <a:off x="2108696" y="3182741"/>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30" name="箭头: V 形 227">
              <a:extLst>
                <a:ext uri="{FF2B5EF4-FFF2-40B4-BE49-F238E27FC236}">
                  <a16:creationId xmlns:a16="http://schemas.microsoft.com/office/drawing/2014/main" id="{B679F053-3095-63D1-E9CC-240D58955703}"/>
                </a:ext>
              </a:extLst>
            </p:cNvPr>
            <p:cNvSpPr/>
            <p:nvPr/>
          </p:nvSpPr>
          <p:spPr>
            <a:xfrm>
              <a:off x="1815164" y="3182741"/>
              <a:ext cx="383670" cy="536016"/>
            </a:xfrm>
            <a:prstGeom prst="chevron">
              <a:avLst/>
            </a:prstGeom>
            <a:gradFill>
              <a:gsLst>
                <a:gs pos="0">
                  <a:srgbClr val="00B9A2"/>
                </a:gs>
                <a:gs pos="100000">
                  <a:srgbClr val="006658"/>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cxnSp>
        <p:nvCxnSpPr>
          <p:cNvPr id="31" name="1">
            <a:extLst>
              <a:ext uri="{FF2B5EF4-FFF2-40B4-BE49-F238E27FC236}">
                <a16:creationId xmlns:a16="http://schemas.microsoft.com/office/drawing/2014/main" id="{B184C18E-348A-CC20-DC5A-1C5F01EDB2E0}"/>
              </a:ext>
            </a:extLst>
          </p:cNvPr>
          <p:cNvCxnSpPr>
            <a:cxnSpLocks/>
          </p:cNvCxnSpPr>
          <p:nvPr/>
        </p:nvCxnSpPr>
        <p:spPr>
          <a:xfrm>
            <a:off x="2362200" y="1966615"/>
            <a:ext cx="79993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53EA544E-A34D-1AAF-8A64-91386E89FAC5}"/>
              </a:ext>
            </a:extLst>
          </p:cNvPr>
          <p:cNvPicPr>
            <a:picLocks noChangeAspect="1"/>
          </p:cNvPicPr>
          <p:nvPr/>
        </p:nvPicPr>
        <p:blipFill>
          <a:blip r:embed="rId8"/>
          <a:stretch>
            <a:fillRect/>
          </a:stretch>
        </p:blipFill>
        <p:spPr>
          <a:xfrm>
            <a:off x="669076" y="2106665"/>
            <a:ext cx="4261473" cy="10181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70000" y="127000"/>
            <a:ext cx="5080000" cy="123111"/>
          </a:xfrm>
          <a:prstGeom prst="rect">
            <a:avLst/>
          </a:prstGeom>
          <a:noFill/>
        </p:spPr>
        <p:txBody>
          <a:bodyPr vert="horz" rtlCol="0">
            <a:spAutoFit/>
          </a:bodyPr>
          <a:lstStyle/>
          <a:p>
            <a:r>
              <a:rPr lang="zh-CN" altLang="en-US" sz="200"/>
              <a:t>胶缝宽度（与设计值比） </a:t>
            </a:r>
            <a:r>
              <a:rPr lang="en-US" altLang="zh-CN" sz="200"/>
              <a:t>±1.5mm</a:t>
            </a:r>
            <a:endParaRPr lang="zh-CN" altLang="en-US" sz="200"/>
          </a:p>
        </p:txBody>
      </p:sp>
      <p:sp>
        <p:nvSpPr>
          <p:cNvPr id="3" name="文本框 2"/>
          <p:cNvSpPr txBox="1"/>
          <p:nvPr/>
        </p:nvSpPr>
        <p:spPr>
          <a:xfrm>
            <a:off x="1270000" y="63500"/>
            <a:ext cx="5080000" cy="123111"/>
          </a:xfrm>
          <a:prstGeom prst="rect">
            <a:avLst/>
          </a:prstGeom>
          <a:noFill/>
        </p:spPr>
        <p:txBody>
          <a:bodyPr vert="horz" rtlCol="0">
            <a:spAutoFit/>
          </a:bodyPr>
          <a:lstStyle/>
          <a:p>
            <a:r>
              <a:rPr lang="zh-CN" altLang="en-US" sz="200"/>
              <a:t>（</a:t>
            </a:r>
            <a:r>
              <a:rPr lang="en-US" altLang="zh-CN" sz="200"/>
              <a:t>1</a:t>
            </a:r>
            <a:r>
              <a:rPr lang="zh-CN" altLang="en-US" sz="200"/>
              <a:t>）立柱变位：        单位：</a:t>
            </a:r>
            <a:r>
              <a:rPr lang="en-US" altLang="zh-CN" sz="200"/>
              <a:t>cm</a:t>
            </a:r>
            <a:endParaRPr lang="zh-CN" altLang="en-US" sz="200"/>
          </a:p>
        </p:txBody>
      </p:sp>
      <p:pic>
        <p:nvPicPr>
          <p:cNvPr id="13" name="图片 12" descr="图片包含 游戏机, 鸟, 水, 男人&#10;&#10;描述已自动生成"/>
          <p:cNvPicPr>
            <a:picLocks noChangeAspect="1"/>
          </p:cNvPicPr>
          <p:nvPr/>
        </p:nvPicPr>
        <p:blipFill>
          <a:blip r:embed="rId4" cstate="email"/>
          <a:stretch>
            <a:fillRect/>
          </a:stretch>
        </p:blipFill>
        <p:spPr>
          <a:xfrm>
            <a:off x="1776" y="0"/>
            <a:ext cx="9140447" cy="5143500"/>
          </a:xfrm>
          <a:prstGeom prst="rect">
            <a:avLst/>
          </a:prstGeom>
        </p:spPr>
      </p:pic>
      <p:pic>
        <p:nvPicPr>
          <p:cNvPr id="5" name="图片 4" descr="形状, 矩形&#10;&#10;描述已自动生成"/>
          <p:cNvPicPr>
            <a:picLocks noChangeAspect="1"/>
          </p:cNvPicPr>
          <p:nvPr/>
        </p:nvPicPr>
        <p:blipFill>
          <a:blip r:embed="rId5" cstate="email"/>
          <a:stretch>
            <a:fillRect/>
          </a:stretch>
        </p:blipFill>
        <p:spPr>
          <a:xfrm>
            <a:off x="0" y="0"/>
            <a:ext cx="9144000" cy="5143500"/>
          </a:xfrm>
          <a:prstGeom prst="rect">
            <a:avLst/>
          </a:prstGeom>
        </p:spPr>
      </p:pic>
      <p:pic>
        <p:nvPicPr>
          <p:cNvPr id="7" name="图片 6"/>
          <p:cNvPicPr>
            <a:picLocks noChangeAspect="1"/>
          </p:cNvPicPr>
          <p:nvPr/>
        </p:nvPicPr>
        <p:blipFill>
          <a:blip r:embed="rId6" cstate="email"/>
          <a:stretch>
            <a:fillRect/>
          </a:stretch>
        </p:blipFill>
        <p:spPr>
          <a:xfrm>
            <a:off x="4724400" y="454763"/>
            <a:ext cx="4233973" cy="4233973"/>
          </a:xfrm>
          <a:prstGeom prst="rect">
            <a:avLst/>
          </a:prstGeom>
        </p:spPr>
      </p:pic>
      <p:sp>
        <p:nvSpPr>
          <p:cNvPr id="21" name="矩形 20">
            <a:extLst>
              <a:ext uri="{FF2B5EF4-FFF2-40B4-BE49-F238E27FC236}">
                <a16:creationId xmlns:a16="http://schemas.microsoft.com/office/drawing/2014/main" id="{D7EB470F-3329-C969-0C45-E2C53FE4E470}"/>
              </a:ext>
            </a:extLst>
          </p:cNvPr>
          <p:cNvSpPr/>
          <p:nvPr/>
        </p:nvSpPr>
        <p:spPr>
          <a:xfrm flipH="1">
            <a:off x="1281086" y="470322"/>
            <a:ext cx="4182554" cy="369332"/>
          </a:xfrm>
          <a:prstGeom prst="rect">
            <a:avLst/>
          </a:prstGeom>
        </p:spPr>
        <p:txBody>
          <a:bodyPr wrap="square">
            <a:spAutoFit/>
          </a:bodyPr>
          <a:lstStyle/>
          <a:p>
            <a:r>
              <a:rPr lang="zh-CN" altLang="en-US" b="1" kern="1000" spc="550" dirty="0">
                <a:solidFill>
                  <a:srgbClr val="007364"/>
                </a:solidFill>
                <a:latin typeface="华文中宋" panose="02010600040101010101" pitchFamily="2" charset="-122"/>
                <a:ea typeface="华文中宋" panose="02010600040101010101" pitchFamily="2" charset="-122"/>
              </a:rPr>
              <a:t>第七期“竺林论道”院友沙龙</a:t>
            </a:r>
          </a:p>
        </p:txBody>
      </p:sp>
      <p:pic>
        <p:nvPicPr>
          <p:cNvPr id="22" name="图片 21">
            <a:extLst>
              <a:ext uri="{FF2B5EF4-FFF2-40B4-BE49-F238E27FC236}">
                <a16:creationId xmlns:a16="http://schemas.microsoft.com/office/drawing/2014/main" id="{F4F06273-D0E0-64EF-B8E7-78365BF8BDC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1864" y="361950"/>
            <a:ext cx="689637" cy="620673"/>
          </a:xfrm>
          <a:prstGeom prst="rect">
            <a:avLst/>
          </a:prstGeom>
        </p:spPr>
      </p:pic>
      <p:grpSp>
        <p:nvGrpSpPr>
          <p:cNvPr id="23" name="组合 22">
            <a:extLst>
              <a:ext uri="{FF2B5EF4-FFF2-40B4-BE49-F238E27FC236}">
                <a16:creationId xmlns:a16="http://schemas.microsoft.com/office/drawing/2014/main" id="{08BAE181-8DE3-C4ED-28D3-B0FF746A5700}"/>
              </a:ext>
            </a:extLst>
          </p:cNvPr>
          <p:cNvGrpSpPr/>
          <p:nvPr/>
        </p:nvGrpSpPr>
        <p:grpSpPr>
          <a:xfrm>
            <a:off x="1812566" y="1615678"/>
            <a:ext cx="244834" cy="193790"/>
            <a:chOff x="1815164" y="3182741"/>
            <a:chExt cx="677202" cy="536016"/>
          </a:xfrm>
        </p:grpSpPr>
        <p:sp>
          <p:nvSpPr>
            <p:cNvPr id="24" name="箭头: V 形 226">
              <a:extLst>
                <a:ext uri="{FF2B5EF4-FFF2-40B4-BE49-F238E27FC236}">
                  <a16:creationId xmlns:a16="http://schemas.microsoft.com/office/drawing/2014/main" id="{D1E96B9D-B1A4-09A4-56C8-EB5318022235}"/>
                </a:ext>
              </a:extLst>
            </p:cNvPr>
            <p:cNvSpPr/>
            <p:nvPr/>
          </p:nvSpPr>
          <p:spPr>
            <a:xfrm>
              <a:off x="2108696" y="3182741"/>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25" name="箭头: V 形 227">
              <a:extLst>
                <a:ext uri="{FF2B5EF4-FFF2-40B4-BE49-F238E27FC236}">
                  <a16:creationId xmlns:a16="http://schemas.microsoft.com/office/drawing/2014/main" id="{E0CAB29D-8EDE-3CBE-7987-6E9B69027E6C}"/>
                </a:ext>
              </a:extLst>
            </p:cNvPr>
            <p:cNvSpPr/>
            <p:nvPr/>
          </p:nvSpPr>
          <p:spPr>
            <a:xfrm>
              <a:off x="1815164" y="3182741"/>
              <a:ext cx="383670" cy="536016"/>
            </a:xfrm>
            <a:prstGeom prst="chevron">
              <a:avLst/>
            </a:prstGeom>
            <a:gradFill>
              <a:gsLst>
                <a:gs pos="0">
                  <a:srgbClr val="00B9A2"/>
                </a:gs>
                <a:gs pos="100000">
                  <a:srgbClr val="006658"/>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26" name="矩形 25">
            <a:extLst>
              <a:ext uri="{FF2B5EF4-FFF2-40B4-BE49-F238E27FC236}">
                <a16:creationId xmlns:a16="http://schemas.microsoft.com/office/drawing/2014/main" id="{9A645834-F151-842D-A763-1BE6A2ADEA79}"/>
              </a:ext>
            </a:extLst>
          </p:cNvPr>
          <p:cNvSpPr/>
          <p:nvPr>
            <p:custDataLst>
              <p:tags r:id="rId1"/>
            </p:custDataLst>
          </p:nvPr>
        </p:nvSpPr>
        <p:spPr>
          <a:xfrm>
            <a:off x="2106354" y="1504950"/>
            <a:ext cx="1386918" cy="461665"/>
          </a:xfrm>
          <a:prstGeom prst="rect">
            <a:avLst/>
          </a:prstGeom>
          <a:ln>
            <a:noFill/>
          </a:ln>
        </p:spPr>
        <p:txBody>
          <a:bodyPr wrap="none">
            <a:spAutoFit/>
          </a:bodyPr>
          <a:lstStyle/>
          <a:p>
            <a:pPr algn="ctr"/>
            <a:r>
              <a:rPr lang="en-US" altLang="zh-CN" sz="2400" b="1" dirty="0">
                <a:gradFill>
                  <a:gsLst>
                    <a:gs pos="0">
                      <a:srgbClr val="00B9A2"/>
                    </a:gs>
                    <a:gs pos="100000">
                      <a:srgbClr val="006658"/>
                    </a:gs>
                  </a:gsLst>
                  <a:path path="circle">
                    <a:fillToRect l="50000" t="-80000" r="50000" b="180000"/>
                  </a:path>
                </a:gradFill>
                <a:latin typeface="Arial Black" panose="020B0A04020102020204" pitchFamily="34" charset="0"/>
                <a:ea typeface="Noto Sans CJK Regular" panose="020B0500000000000000" pitchFamily="34" charset="-122"/>
                <a:cs typeface="阿里巴巴普惠体 M" panose="00020600040101010101" pitchFamily="18" charset="-122"/>
                <a:sym typeface="Noto Sans CJK Regular" panose="020B0500000000000000" pitchFamily="34" charset="-122"/>
              </a:rPr>
              <a:t>PART 3</a:t>
            </a:r>
            <a:endParaRPr lang="zh-CN" altLang="en-US" sz="2400" b="1" dirty="0">
              <a:gradFill>
                <a:gsLst>
                  <a:gs pos="0">
                    <a:srgbClr val="00B9A2"/>
                  </a:gs>
                  <a:gs pos="100000">
                    <a:srgbClr val="006658"/>
                  </a:gs>
                </a:gsLst>
                <a:path path="circle">
                  <a:fillToRect l="50000" t="-80000" r="50000" b="180000"/>
                </a:path>
              </a:gradFill>
              <a:latin typeface="Arial Black" panose="020B0A04020102020204" pitchFamily="34" charset="0"/>
              <a:ea typeface="Noto Sans CJK Regular" panose="020B0500000000000000" pitchFamily="34" charset="-122"/>
              <a:cs typeface="阿里巴巴普惠体 M" panose="00020600040101010101" pitchFamily="18" charset="-122"/>
              <a:sym typeface="Noto Sans CJK Regular" panose="020B0500000000000000" pitchFamily="34" charset="-122"/>
            </a:endParaRPr>
          </a:p>
        </p:txBody>
      </p:sp>
      <p:grpSp>
        <p:nvGrpSpPr>
          <p:cNvPr id="28" name="组合 27">
            <a:extLst>
              <a:ext uri="{FF2B5EF4-FFF2-40B4-BE49-F238E27FC236}">
                <a16:creationId xmlns:a16="http://schemas.microsoft.com/office/drawing/2014/main" id="{C161AE4D-93F0-9F2C-1D64-4B50008566ED}"/>
              </a:ext>
            </a:extLst>
          </p:cNvPr>
          <p:cNvGrpSpPr/>
          <p:nvPr/>
        </p:nvGrpSpPr>
        <p:grpSpPr>
          <a:xfrm rot="10800000">
            <a:off x="3518608" y="1623598"/>
            <a:ext cx="244834" cy="193790"/>
            <a:chOff x="1815164" y="3182741"/>
            <a:chExt cx="677202" cy="536016"/>
          </a:xfrm>
        </p:grpSpPr>
        <p:sp>
          <p:nvSpPr>
            <p:cNvPr id="29" name="箭头: V 形 226">
              <a:extLst>
                <a:ext uri="{FF2B5EF4-FFF2-40B4-BE49-F238E27FC236}">
                  <a16:creationId xmlns:a16="http://schemas.microsoft.com/office/drawing/2014/main" id="{1D774EF3-ADA3-B2FA-AFF2-5115AC80A3B7}"/>
                </a:ext>
              </a:extLst>
            </p:cNvPr>
            <p:cNvSpPr/>
            <p:nvPr/>
          </p:nvSpPr>
          <p:spPr>
            <a:xfrm>
              <a:off x="2108696" y="3182741"/>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30" name="箭头: V 形 227">
              <a:extLst>
                <a:ext uri="{FF2B5EF4-FFF2-40B4-BE49-F238E27FC236}">
                  <a16:creationId xmlns:a16="http://schemas.microsoft.com/office/drawing/2014/main" id="{B679F053-3095-63D1-E9CC-240D58955703}"/>
                </a:ext>
              </a:extLst>
            </p:cNvPr>
            <p:cNvSpPr/>
            <p:nvPr/>
          </p:nvSpPr>
          <p:spPr>
            <a:xfrm>
              <a:off x="1815164" y="3182741"/>
              <a:ext cx="383670" cy="536016"/>
            </a:xfrm>
            <a:prstGeom prst="chevron">
              <a:avLst/>
            </a:prstGeom>
            <a:gradFill>
              <a:gsLst>
                <a:gs pos="0">
                  <a:srgbClr val="00B9A2"/>
                </a:gs>
                <a:gs pos="100000">
                  <a:srgbClr val="006658"/>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cxnSp>
        <p:nvCxnSpPr>
          <p:cNvPr id="31" name="1">
            <a:extLst>
              <a:ext uri="{FF2B5EF4-FFF2-40B4-BE49-F238E27FC236}">
                <a16:creationId xmlns:a16="http://schemas.microsoft.com/office/drawing/2014/main" id="{B184C18E-348A-CC20-DC5A-1C5F01EDB2E0}"/>
              </a:ext>
            </a:extLst>
          </p:cNvPr>
          <p:cNvCxnSpPr>
            <a:cxnSpLocks/>
          </p:cNvCxnSpPr>
          <p:nvPr/>
        </p:nvCxnSpPr>
        <p:spPr>
          <a:xfrm>
            <a:off x="2362200" y="1966615"/>
            <a:ext cx="79993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EB326A1-8370-DA17-2C09-41B909C56FF3}"/>
              </a:ext>
            </a:extLst>
          </p:cNvPr>
          <p:cNvPicPr>
            <a:picLocks noChangeAspect="1"/>
          </p:cNvPicPr>
          <p:nvPr/>
        </p:nvPicPr>
        <p:blipFill>
          <a:blip r:embed="rId8"/>
          <a:stretch>
            <a:fillRect/>
          </a:stretch>
        </p:blipFill>
        <p:spPr>
          <a:xfrm>
            <a:off x="669076" y="2115623"/>
            <a:ext cx="4261473" cy="926672"/>
          </a:xfrm>
          <a:prstGeom prst="rect">
            <a:avLst/>
          </a:prstGeom>
        </p:spPr>
      </p:pic>
    </p:spTree>
    <p:extLst>
      <p:ext uri="{BB962C8B-B14F-4D97-AF65-F5344CB8AC3E}">
        <p14:creationId xmlns:p14="http://schemas.microsoft.com/office/powerpoint/2010/main" val="2555048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图片包含 游戏机, 鸟, 水, 男人&#10;&#10;描述已自动生成"/>
          <p:cNvPicPr>
            <a:picLocks noChangeAspect="1"/>
          </p:cNvPicPr>
          <p:nvPr/>
        </p:nvPicPr>
        <p:blipFill>
          <a:blip r:embed="rId3" cstate="email"/>
          <a:stretch>
            <a:fillRect/>
          </a:stretch>
        </p:blipFill>
        <p:spPr>
          <a:xfrm>
            <a:off x="3553" y="0"/>
            <a:ext cx="9140447" cy="5143500"/>
          </a:xfrm>
          <a:prstGeom prst="rect">
            <a:avLst/>
          </a:prstGeom>
        </p:spPr>
      </p:pic>
      <p:pic>
        <p:nvPicPr>
          <p:cNvPr id="15" name="图片 14" descr="形状, 矩形">
            <a:extLst>
              <a:ext uri="{FF2B5EF4-FFF2-40B4-BE49-F238E27FC236}">
                <a16:creationId xmlns:a16="http://schemas.microsoft.com/office/drawing/2014/main" id="{3CE822CF-776F-D17D-921D-9D8BABC56683}"/>
              </a:ext>
            </a:extLst>
          </p:cNvPr>
          <p:cNvPicPr>
            <a:picLocks noChangeAspect="1"/>
          </p:cNvPicPr>
          <p:nvPr/>
        </p:nvPicPr>
        <p:blipFill>
          <a:blip r:embed="rId4" cstate="email"/>
          <a:stretch>
            <a:fillRect/>
          </a:stretch>
        </p:blipFill>
        <p:spPr>
          <a:xfrm>
            <a:off x="0" y="0"/>
            <a:ext cx="9144000" cy="5143500"/>
          </a:xfrm>
          <a:prstGeom prst="rect">
            <a:avLst/>
          </a:prstGeom>
        </p:spPr>
      </p:pic>
      <p:sp>
        <p:nvSpPr>
          <p:cNvPr id="7" name="矩形 6">
            <a:extLst>
              <a:ext uri="{FF2B5EF4-FFF2-40B4-BE49-F238E27FC236}">
                <a16:creationId xmlns:a16="http://schemas.microsoft.com/office/drawing/2014/main" id="{F4BC8348-A46E-6F93-E691-F2840F7CD3FB}"/>
              </a:ext>
            </a:extLst>
          </p:cNvPr>
          <p:cNvSpPr/>
          <p:nvPr/>
        </p:nvSpPr>
        <p:spPr>
          <a:xfrm flipH="1">
            <a:off x="806682" y="3068286"/>
            <a:ext cx="4182554" cy="553998"/>
          </a:xfrm>
          <a:prstGeom prst="rect">
            <a:avLst/>
          </a:prstGeom>
        </p:spPr>
        <p:txBody>
          <a:bodyPr wrap="square">
            <a:spAutoFit/>
          </a:bodyPr>
          <a:lstStyle/>
          <a:p>
            <a:pPr algn="ctr"/>
            <a:r>
              <a:rPr lang="zh-CN" altLang="en-US" sz="3000" b="1" kern="1000" spc="550" dirty="0">
                <a:solidFill>
                  <a:srgbClr val="007364"/>
                </a:solidFill>
                <a:latin typeface="华文中宋" panose="02010600040101010101" pitchFamily="2" charset="-122"/>
                <a:ea typeface="华文中宋" panose="02010600040101010101" pitchFamily="2" charset="-122"/>
              </a:rPr>
              <a:t>后会有期</a:t>
            </a:r>
          </a:p>
        </p:txBody>
      </p:sp>
      <p:sp>
        <p:nvSpPr>
          <p:cNvPr id="3" name="矩形 2">
            <a:extLst>
              <a:ext uri="{FF2B5EF4-FFF2-40B4-BE49-F238E27FC236}">
                <a16:creationId xmlns:a16="http://schemas.microsoft.com/office/drawing/2014/main" id="{69201357-03F4-BB62-D086-EC673952D4F8}"/>
              </a:ext>
            </a:extLst>
          </p:cNvPr>
          <p:cNvSpPr/>
          <p:nvPr/>
        </p:nvSpPr>
        <p:spPr>
          <a:xfrm flipH="1">
            <a:off x="1371600" y="476855"/>
            <a:ext cx="4182554" cy="369332"/>
          </a:xfrm>
          <a:prstGeom prst="rect">
            <a:avLst/>
          </a:prstGeom>
        </p:spPr>
        <p:txBody>
          <a:bodyPr wrap="square">
            <a:spAutoFit/>
          </a:bodyPr>
          <a:lstStyle/>
          <a:p>
            <a:r>
              <a:rPr lang="zh-CN" altLang="en-US" b="1" kern="1000" spc="550" dirty="0">
                <a:solidFill>
                  <a:srgbClr val="007364"/>
                </a:solidFill>
                <a:latin typeface="华文中宋" panose="02010600040101010101" pitchFamily="2" charset="-122"/>
                <a:ea typeface="华文中宋" panose="02010600040101010101" pitchFamily="2" charset="-122"/>
              </a:rPr>
              <a:t>第七期“竺林论道”院友沙龙</a:t>
            </a:r>
          </a:p>
        </p:txBody>
      </p:sp>
      <p:cxnSp>
        <p:nvCxnSpPr>
          <p:cNvPr id="4" name="1">
            <a:extLst>
              <a:ext uri="{FF2B5EF4-FFF2-40B4-BE49-F238E27FC236}">
                <a16:creationId xmlns:a16="http://schemas.microsoft.com/office/drawing/2014/main" id="{252B5F0E-8781-2F5D-D4C5-666057FD91E3}"/>
              </a:ext>
            </a:extLst>
          </p:cNvPr>
          <p:cNvCxnSpPr>
            <a:cxnSpLocks/>
          </p:cNvCxnSpPr>
          <p:nvPr/>
        </p:nvCxnSpPr>
        <p:spPr>
          <a:xfrm>
            <a:off x="502590" y="3028950"/>
            <a:ext cx="463533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7F19672F-80F7-A6CD-FAD7-FB5D55AB90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1864" y="361950"/>
            <a:ext cx="689637" cy="620673"/>
          </a:xfrm>
          <a:prstGeom prst="rect">
            <a:avLst/>
          </a:prstGeom>
        </p:spPr>
      </p:pic>
      <p:pic>
        <p:nvPicPr>
          <p:cNvPr id="8" name="图片 7">
            <a:extLst>
              <a:ext uri="{FF2B5EF4-FFF2-40B4-BE49-F238E27FC236}">
                <a16:creationId xmlns:a16="http://schemas.microsoft.com/office/drawing/2014/main" id="{63A76ABE-E764-1EDB-AD25-7DE6BA895313}"/>
              </a:ext>
            </a:extLst>
          </p:cNvPr>
          <p:cNvPicPr>
            <a:picLocks noChangeAspect="1"/>
          </p:cNvPicPr>
          <p:nvPr/>
        </p:nvPicPr>
        <p:blipFill>
          <a:blip r:embed="rId6" cstate="email"/>
          <a:stretch>
            <a:fillRect/>
          </a:stretch>
        </p:blipFill>
        <p:spPr>
          <a:xfrm>
            <a:off x="4833827" y="454763"/>
            <a:ext cx="4233973" cy="4233973"/>
          </a:xfrm>
          <a:prstGeom prst="rect">
            <a:avLst/>
          </a:prstGeom>
        </p:spPr>
      </p:pic>
      <p:pic>
        <p:nvPicPr>
          <p:cNvPr id="9" name="图片 8">
            <a:extLst>
              <a:ext uri="{FF2B5EF4-FFF2-40B4-BE49-F238E27FC236}">
                <a16:creationId xmlns:a16="http://schemas.microsoft.com/office/drawing/2014/main" id="{DAE90F42-B7B1-D4F6-D515-EDA9FA6A029E}"/>
              </a:ext>
            </a:extLst>
          </p:cNvPr>
          <p:cNvPicPr>
            <a:picLocks noChangeAspect="1"/>
          </p:cNvPicPr>
          <p:nvPr/>
        </p:nvPicPr>
        <p:blipFill>
          <a:blip r:embed="rId7"/>
          <a:stretch>
            <a:fillRect/>
          </a:stretch>
        </p:blipFill>
        <p:spPr>
          <a:xfrm>
            <a:off x="806682" y="1608482"/>
            <a:ext cx="4057576" cy="1226338"/>
          </a:xfrm>
          <a:prstGeom prst="rect">
            <a:avLst/>
          </a:prstGeom>
        </p:spPr>
      </p:pic>
    </p:spTree>
    <p:extLst>
      <p:ext uri="{BB962C8B-B14F-4D97-AF65-F5344CB8AC3E}">
        <p14:creationId xmlns:p14="http://schemas.microsoft.com/office/powerpoint/2010/main" val="255856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2ADB108-2F67-4B4E-A97E-19ABB6FAC58E"/>
  <p:tag name="ISPRING_SCORM_RATE_SLIDES" val="1"/>
  <p:tag name="ISPRINGONLINEFOLDERID" val="0"/>
  <p:tag name="ISPRINGONLINEFOLDERPATH" val="Content List"/>
  <p:tag name="ISPRINGCLOUDFOLDERID" val="0"/>
  <p:tag name="ISPRINGCLOUDFOLDERPATH" val="Repository"/>
  <p:tag name="ISPRING_PLAYERS_CUSTOMIZATION" val="UEsDBBQAAgAIAJCuo0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kK6jSA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CQrqNI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JCuo0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JCuo0h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JCuo0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JCuo0izv7NQbQAAAHIAAAAcAAAAdW5pdmVyc2FsL2xvY2FsX3NldHRpbmdzLnhtbA3MPQ6DMAxA4Z1TWJ7K0L+NgcDGWFUqPYAVLITk2CixqnJ7sr3h0+vHfxL4cS6bacDn7YHAGm3ZdA34nadrh1CcdCEx5YBqCOPQ9GKR5MPuFRbYhQ7OM6cazi9KVb4zF1Ynr2e4RNuPFu9DcwJ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K6jSIyYS/o+CAAAjyAAACkAAAB1bml2ZXJzYWwvc2tpbl9jdXN0b21pemF0aW9uX3NldHRpbmdzLnhtbLVa627iShL+v0/RYnWks9IqXMwtK4aVL01iDTEc7CQzu1qhBneCFdvNsRtmOOLHPs0+2D7JVrftYBMgdmYWT6JxddVX1XXrCxnEL16ob2LOAu8Pwj0W2pRzL3yOh39CaLBkPoumEY0pj+sHyqMXuuybGT4xQQNqzEnoksjVxWg8bKCR/KB+T+0bfXhra+0W6rVxC/eRgTs6jF0rxrWiw5jRauqD+hFEghvRJQ35adRBvTD6VsAMYxpxM3Tp96FS5M4PFWdwExHXA7542G2LZ59p3Rtt8aB2s9Pr4H1LVRSli/SO0TQa+17vuqc2EW60Ow1lr/VbSktBzU6ned3dN3utjgJvo+suoLTxdRe1e+12y9i3cAukkapqRkvf95TrZlMFbbh/re9HI63XaKBms6m0jX2nq4y0BgJuBTBUpS8cqBiKpnT3qqY2+woa6SNt1N5jA3f1Duq3cLfR2Lc1TWk0Ds49zC7vrgO19HQyd74DeDIEJ0dFbtVPJNdguYkiYHZosPYJpygkAf1UkzkZcpmx6NclW+/+UksTVCZzxp7ZVaQmRCALsOEJrEFdjmRs0q58YeTpyHM/1RYbzll4tWQhB6irkEUB8WvDPye5k86sjCTb0qiK3BNZ0oO6nvyUFUt1QT7Dc0loyYI1CXdj9syuFmT58hyxTeiWMnO1W9PI98IX4G5c93R8UZHvxdzkNCjYh/viKS+2hnjGVJjXxeIpJemTBfUzjQ35qSB3UPm+R45Et17scSmqNsVzSXRNnmkxAH1VPJdlQtBSjFpPPO8LcfqdA7siyr91kd0nOxoVlSTt8qIUW2/WVfNpHbFn4eyi3PuBfpXzGXSf8FlY2BBPKSExQaGwVJRSt8n5G0eM6etxLxkEoAWCm28uKUlCTrW5PrmbqtbX+XhyM5lr5k1tqCdViURZ/trq9r83O13oXKlcSST7Th2Pi1hIgnUa5bAsZzYZzwEQj+cW/uLUhuJ3ZdHJvTM2LVwbpv+pDDCd4YfaUPwuI3o/m2HLmdtj08Bz055bE0f6ZYwdbNSGX9kGrciWIs7Q1qPfEF9RBO3ZiyiKfc+VA6Jle+GGltBnTO5U05rPsO3MTN0xJ1ZtaLMo2v1VIpMNX0HyrEiMXC8mC5+6Ui2kiBxf51co+MdXHnCygHjhVRntM/XRtG7mzmQytufYMjJKbYhDFxkREZqqA81UG88AIyKwjn9MfC6zTyIg1fcrg9yaN7dj+HGEIbfe88qHH/4Ba6YYQjKlYQlBSBw8g6yz7cfJzBA+BIWIoDWJ428scgtJkw9dCWzT0ieQmrqTw3cETIYNgffCJaQOXfISeHfYttUbPNcmXyDHoTYnFYUmn6EkP1cU+optqCFslxCz1AfzRhUVIcowK5CsBpdE5Lu/Q2S5BDnhza3HNjFQhIehTGQ1xleVNdn4t3sIpKmOz1R7AgzOlm/P3paCKZELy1wJXdCGdGyI7Prt3vzHfKSaY2zMId2MyePckV1SKA3IDoWMI+JuSbikaEGXZAOVsIMx13PlmIi8NOH3jfcHIjztP7+krcsy8JdfPmBSoeGdsAz2y6AMtilr/p524bZ0Bh80ROT6WSvKOODDJtg6ttSZOfk5IYq9YOMnXfpnBOrVuKrBeteOH/dX+bD9H4yxkxasmdDRNI9VEsKwEoslBxZPv5KgaY1AXXpYhIYvTqiVAKxJimEx9AMwD+C5giEP4NFqEI9Ys00HNluPdCFOHyWEZa0mUTsdb3FG9Ckc0F9LdUGfGOyXfEq2yUYG1i4Z/jJRzm2VCkuLYzpjMNwCzOckqQDV9wJxhioHe3+HM1ckq0FhPo9s47uyun3vRa4I4OdNQN/uw54iFkiqT+Isr5NF6e8/aEgyxVmid1ptA/FaoKVjlavPH4qYjdWZfjvXVUvH4kQh6tkvLwfVIXwyduz5WNUEApRJQPhyBavwkzjnlcdKTgQGHqmAl07epiRarv777/+UhzmyJ6GilPq3qjhQ/KJr4le8f1qM0/hfJXAcVSuKypeSgumBKhMtf75yTEjQn3JkIcmyFLBAXHGVUg0lkIZRdRxVv72DKrFlUbBNBHvBiiB36uwzND65168N70j0Ao3TYcyvCiQ9L3KTV7bhcMTdcN8LaUXxH16JxOQdczpXDUOe/aFGfW/5kiy/Lhxg0ms+5LPnKnj6rWpBdz6CpK7Hq2PKxS3rWtASkvdDQ9ieXOteCYcLFZ9AD+eF+5mQR8yfiputt1e5wCAu4iCNhzwSR/rsLc8Rr9i3NHbDJ+LHwJYnHbNOwYap2CymkEXaMfdM1I6bx00px4wPzId1QU+mk4Mu0o+ldF2TN795Ba+0N5bDMSsdypl+IB7zW/Q7f8OfIx7z22JNmcC57q1Nx0N50ew6TiNRnl4mdsBDQ9mlUp7srcgjLBiLa9k4N5GUUOQMmEuHcm10vICm5SxoeYPrZywehK/blzshs9jJacfia4fCwCF965fzd8A97tPzyS3nASWYd7V8P1UBKc+pEki+Pjh2RkJFfLemn2pwECHLlej0cQ2lGJ9qwp3JNzTn5NZZPxPtLCcprbksGsh+Ltt5JZWh6OLVVLGk2C8LDepv/DSoX4rQIIU9H8BwEyxohCEHPOhyaYSKxDz7KrsKe5A70iO5M6N5AL4C7BDOSFkl5AiFxJLbqqxakpf8OOwtuefTLc1aVY6Qc87l+Q9iqI7Lya3yMX3i+fROKZWrIO11h1ws9sAc/ayUPJHllRyNVCw6ThaxnP2JbpUtPgcbTyxHWZsW6Z7v0IwfRb1+QhXwnvP+oJ5fZqFHvfmW9ZgGooB39m8O/gdQSwMEFAACAAgAkK6jSCqKN+aHEQAA8GEAABcAAAB1bml2ZXJzYWwvdW5pdmVyc2FsLnBuZ+3d+VeS2f8AcEszJ2eizcwsbZq0xQXUGjMXWmzSkXKd1FLR1GwzNTMUWVKnsUUldcpdmlzaJW3S3MAlJdSgCZXSlAqFEJUQkR0+9J2az4x+5g/4nvNwDni49znPva/73NUf3lzyOrDvm0WrF2lpaX3j7ubqo6WlA9PS0o7T09WkqHZb7tP8mRfvs2+3VhV1DVfzRSdq1/5dWlrVOH1F2ALN969i3QLjtbQWt396zyPH3I7Q0gq74O66yy8xZGIIfuVBpJIsUOajtJzPH9AGteV+tHya9SNk04+uznrL59ssmXgGKf/ouv5F2jL9+Xt0Lnl5KrRTkJWBFJlobZNiSH7uQT2fdujRUcI2JuOX/fUcWml9FaOnNIlP6yE+LlBIpume9vxm8TC7BDFcL5Gyi2Jk3K9XhZ6fp/v3j7c/rF6lLDvkti2bizvMgrpI3qYZS7uuuNw01P4a0qL194/7Nl7REYoneuamWEV1wM2Vtv/MhrTsTNbucxsjP6BB1U3KsPt3YCb7MiNmlXcjPeWEWd0Y72xQIk4fQZss+Gf2+ZRI7b4fTyuVfKwhDFY1p7rnU8Df+FnUV1ha5ZlFjWTMzv8QuRPivcTAVXd2Rr7REliTd2LZnPvNay1n/PwsogdtN0tz1fghxHvpT3Nv9RBCuZezjNMzt+yWNte9fkuNZpfR0lbuv9R355D97Batn6e/3MB7b8ScOunnNm3ZHEfNmG0P0bWE+bkaZM++XpOMNLBZ0AsgAASAABAAAkAACAABIAAEgAAQAAJAAAgAASAABIAAEAACQAAIAAEgAASAABAAAkAACAABIAAEgAAQAAJAAAgAASAABIAAEAACQAAIAAEgAASAABAAAkAACAABIAAEgAAQAAJAAAgAASAABIAAEAACQAAIAAEgAASAABAA4v8RIkXaNvKI5jIo+R/RAs+nqO1ju8MS0+bG0dM9bb8uP+BVwCqb2WEBW3rOh77PbDNeMCeioJ750YNHD85OhcT+e/v+W/I12ObIOXV9dh5MmWc+v2zn3RezylirKTr1Umib1uwq+QucYS7SkdznHuDm35OmKBvtcU5Tz9gpC0221+NFZ/q6/cFRzU1rx/IY3qP/LNDaHqJEzayA5gXLbfs4jSJhHUkZPe0Q06wSbWVxGSrMLUkiWVUMDclHSd6lF5mqJeSNhm7WjU3IJN7oTFa7qck/YynCtflE+SRFVaH+dtdNF84DRjTlnDO1Hu1CYgedgFSzRfAdeGk7K3TqTTyt5CdLo/TDYARy+0kT9QXDkFe9tG04ebupKlZIdeSjJuLgaFHfczBGcOUKnuYiH7/LecwWC7d3Y5c0CTqN4SVKPlYtH6RikGBRYiP10eSpN0yoWkobNAE3M4J/qHovDkAGmqCn/3geSeD8VlqFLDi6t3Zc/sJROE3N//L0c1JkHtO+ykWXtnmHcuNKk9gFHTQzXtz1Ulq9S9PkzN30ZXEQB8bqn8Din0jVjI3ViKEERsfG7pOl4mbxsPwx+d4rH1IIvphBi8EIiwzVjWxpUnG7WuveI4KXT5SqmY/mv1cz6g9KViG8QY3yyUZEZxWyAVmMHEA2xYFHb65/qgcWqfMmTxVlC2rWTiUHzdT08g4R9gS6XG8OB9PvP1uMPRxQw333V4Wpr3cqR4dYOCgmPLz14hoPxNkqm4iJ7mAE6hoz57vF5ifhL3xRTWZOlHbe8h7ZyBMVYj/kTiSl1jP/pDdEuSHhvlZOXgdrUpzO0PuWpTgR7J1drkrW+UXw8HJ4gr+IaVDfWZL51taE4JTR4b3gIvf9iDFT0tn/wbb0XF42GotDru28ya3JqwjhvJMGtI7suH6cfCg7ST7An+iud7D/3K+2m2mLmq08BfG99zAF16mKu1iSLwqTwPDgPJx5l0opZX6VhOK2DbR442NppJHwQbPA/CCmqSWrO6hS7BX2myrZpGbLhgzRvguEpXu3pMLwmMTbXjbwKxlmf1TZU4N/mFE6j4ktbnmAuy9u8QAzBxBbBk34n2oSkL12akfyAC/58Ll+auGXDm7nxRx8vwJaDe3s/n26NjaDKewt5QzwOTVnD4piWyNoobaLEdGQO6RWPBZ7RbqgbyM3vOMhe8qJGoaFnGpsXApjC0JXw2oXXK9Pj8aRVmw4Z2QEphNJ5IG8SO6o49PBhOblziOR07+nNzs7QDnkz2Ph1rEbRCeWOZaZIyW/9kDEBpvmMbnMW8StUVzLfqcgSH1laM1Esm+G/t2rPiBDjyoxqMBX37wxQ8+cp349tY0/7UQVEUscYjjPP98Q8bJlv8r81uDNpy8DmdyrcSUkrJJO8eBUT8e2jqxOdUdvplbx432qy4mGXYUxeg1nC0xKlWF+8IN2mX50fpgPyUXJwFUy2yOQVJGZHx0rPYYC5coeC5RenSz4jDPM2u7MB371TGQ1hKJITI4P+WsaPG6cOPGYMYDanBUja1CCA+FYpSjtJmWtvnnRa9zx4w3jYekr7oQ37TksNHPIU8Y/EF1KWpArIIz0qk/Lb6XjBDUIbGkC1cCmU1xWgHH368hpyFt06LsTmedtlZUE+q07HLvM9QY7Kj3tQJvoQritbduBqWQYicsrzBvtTaWYqj6mP8C29MnTg/kLG4pmZPiZhdGTZOXnKRetm6UkbDWZSuLa4M9RXtlg+b6o4XTVycJUSop+ruznxAbXV7pnGXmHMsAdd9I9sdbOpAr7+SC4OusJtYE4UoHJ2mlLJazvSAyw2tdJ8NQUe3EzS1CJsH//g/P93V2R6vnPX+ad6uu+rjJhFRH7u5vZkfWWA2tObEniBPJ7hzHyiSunGya4OrkiIqjZ3pN///NC9jbomzVTnnoM+JvnWNWYP0k2Fk6XPUmSfTSEo+KEvb6e0RiVEM+cEfBqOb6kGYWQBkddaJWohbgkXlJf+xg2F1fGi8ubtEBjRBKRZk7Yjh4Q2PbzvEkhBHoVo84khOMPwpeGK5HOTJlItiaUQecnr2SNOo/IC/TMF+rmml01mQQZ6bocVmYRhwUYGfcWPLOH3f1IFtP6dPDXus1/BdK11YxVi5mvtFnH2XABRJXsmibLT2Dg7Jko4T1mMoPVC1/cz9/mMlmivpLDJ6lVHblZq7KbrD1ijCnCQjx561u/p7dNWYxOeOLp5BKe1A9211S0A8eoe++uXMWpFnqpxeeDecLHBBqRSXOFLIWttBh5aVySLtc+SWmJ5D+zTiZvyn/4OKK73Sjs8/p3J6VuGMm7EWCrSj2NWgY9uITuOb4PUoBZBo9jaSY+otVZGP7oILkdq+TBwSbYhuHbHF/olsL7mfPo5MPI5FecpCwcgycy9iRZ5AfNKMj0Xl7wHxE6ZUmrVnMcm9PQIZNS+q+ZFcICaJCmPke2brbF8UHVe1IpAb/2qBGDwojMbX+F/a1LuSfxj6u9kFUtu43bVbcgVyaCqgS4ugfW1zXXB8NYbh25Mm/4+xrPDQFTJJqwWLWAc9FVrpMrayY7ZO3tqh19Vp3q/jpgh2mr67pL2eW3nTB8aHntECm07Wex/l9jLGHVq416Pfijlk5jy8Uyh91uVusrW8tduKZMRLhqe/idmuj9zpk64ddsiWqK3iIhmB4oR1qVCAY4dnAkg3cIfLikVaKyEDVYod2pKDPb9d7OE2erbZXKLAPYmPhT4Rv0zDUrN/R7kmIUDN4Jw/YT+tpfts9IVFc/nNgJCSPdQxPs5X9WJ4iQgk5tqQ2tsTqbEROww+U30+oyk7rdu9HqHG5eXgaccAyidAjGZbzwUTsS19wiRkQyGeGUQRcawjKykxdM4FRdoCgSHjBOypIPkFZEMfLe6JnDMazOzW1JrQOih2jrRKfny0oFHy9/e0GkkvOZTjOvwos2lia+r8WDoIqP7EamcrKDpbeRIV8cO7EW2URvMGwd+X2yfTBd/mWHVHTibfY+k9eO32fgAjn6uVLSQTt1TvFSEDsulOtxZkxchLHrFYxuF2LdzaVrErkhuZxtzril9p3iYCO4jx0839JZfdkqPNhWrbJiHccZwLo6X0oD8i0tYS6yD2XPxSS1cv/e7NQGHofuCUULtoueiLZyW5NRWLcE21g3SAGxzITeGUwj0AuQwc2gsC9bKeLpt9f8Q+pzQs+8tl8zpJlSO/Ne9qivFW9jPjnb4PdaFLnF49sjE26hE8LXM2YOopP0C89qwZT6cSmj5qhr+fFNher4HvIi88jv0EWC/fCoeRX9G0AukrcV1RGrvcfieMdfpoklqvO8iNAJR7Y3h9x2SpV1CCI4R+dOdPK6HP9cJeRGiZrdH+iyuUf31WD1j1TJqnP3rc9peoXTzYxId2cVqqJmhvWBt8hcJM/ALk48DCnAuh9QIhZky8YyZDUVAmevMWkGI1kFnr/2u/xfL6GHS3Vy3SFJrEx7a2Ivu0azkUgfiqc5F2meEaKIpJyIwZS+NlKw7Un1kpcWUAR+V3PaIKeke/p4DmJatPiMYnn4YGnVsM3h/HFxa/tv4g/cks8V/bo4LcVTs2U98lU26usd6DeyDeqaWG9TUwarR21WtEiLZdzaLxxcCeok7MeSLn/FYnDUT0/LdlgOecoUnTwbKE72snjpnrG4sXeNIcwdBNmVP5CSabxX1S1jWpQs0o2FAmXuYyVY6Uce4Z6qdQ6CFGiG5NEqkbMH27vcWuyJldE7aDK1MB06/WJPEV4xsvEIpaAjZ+mTpzmjob/THPPQaZR82UQheJG5i5djb9mtqIufu17M2wd1wwOO+ePLDQ6MHr9+Ct/VnVQCJvMIJKK/5Z1HTeGaXRHo2IQTV7MNbpREZVfuKl/0CuXgQ/oeXVwoRskHmSthOrnGjX6BSHLj9EceMhmOdHBSsLGxI1lDNp8b52ttcPO0T+OxmhF1g4s19BqTU88pHXS8rmf+iA8/w28WY6Kda3jdp9gWuTFo3mHNmWB9/riksoshWhzPBemBxPNWfNmSv+hu0Uyaw1sKLaXEKly35zvxHaxBFBPcYcQ5FmYr1fGEcKXOASh3KlfTS4j80DzV+Y8fQ0zX1ceIv2w9TDGSd7uYtAgmzoPfS7cqIPmCGSUSNBMtHkrrN1tp/oj0DfNTj9Y0rkWuVGwjMHPgrD2kk8tamLuHyO0fQFSJki2V8969czl25MtgkRnd5odVz4R3xWObzJgclewBWgpPnnhsIX3T0haxbP8YfuHwzH44HCMdJdx0V6qjmdOPVUlhmi6d9Mvy1hFJaznxXOyEYx3alP+C4Bkka+9ol6NjR6lDDn/W2Z7ckoByauCTq/2lZz2OEqbEO/o4Cdfwhk81z0dVKVm1kMSOwasVHCgcBbo8jTdQURHER1IRAWuVX/xODJF2w1Vnwkn8Zz9duGGqeLtwIeN1uOe3vIlGDK4Cuk7zvFAvWNZDZp9buVx3zEI7S1DPvuNEk5Wu9YjywcVvAfNtQrIaWBV2biYmC3PjreJPWtBxmOmy5+0gaNOOwl5WP31D+mRcczxfs1f85eMqrFufsOkywXM8cWNIFP/KlyUoNyVcbTZsM3/nlBMDRU2uwtMIDunhCrMTa2DUpYFnYj8Fy68k5lE+9WmPMsp/p6yS4T8Sg5WtXX8/KHKO3VDdnAginXhfc+zhTPxwvAKFibZ06ITf7GwtH96UJbLvOLl4PboYrZqpn++GhubKfH6WMaV5HxTjUdBGiW0WMj/gPehyvCKtrbvH6r/HPn9tzrR0vJCGpdOSGkmqS/LmVPcp42IhizjVZVG0zxR91lf95uN0lPKQ83gx3B7cCF03+8j/KnonpEBJb3uYmN4654Cr6eFHNrfPSbbTZNgvilkx5ywOAZmrZQzSmsv2X+vO/fEAj/8L1i9nqs+tG970b8H6RR2G8O1L/se9W1rydO9eezOg4Kdfu8RX8Rx32s25IsowsxwTpJlzBJo+ts/dZ/mcf3DceJBy4jsW2b+1HPNOs+Dw2UIaNCYZ8mNhYdfs3yeAavftvnsJhlWYFhB7mn9T60K1NC/3vQdcq3aHpv4HUEsDBBQAAgAIAJCuo0iV7pF+SwAAAGsAAAAbAAAAdW5pdmVyc2FsL3VuaXZlcnNhbC5wbmcueG1ss7GvyM1RKEstKs7Mz7NVMtQzULK34+WyKShKLctMLVeoAIoBBSFASaESyDVCcMszU0oygEIG5mYIwYzUzPSMElslCwNzuKA+0EwAUEsBAgAAFAACAAgAkK6jSA5qJE5iBAAABREAAB0AAAAAAAAAAQAAAAAAAAAAAHVuaXZlcnNhbC9jb21tb25fbWVzc2FnZXMubG5nUEsBAgAAFAACAAgAkK6jSAh+CyMpAwAAhgwAACcAAAAAAAAAAQAAAAAAnQQAAHVuaXZlcnNhbC9mbGFzaF9wdWJsaXNoaW5nX3NldHRpbmdzLnhtbFBLAQIAABQAAgAIAJCuo0i1/AlkugIAAFUKAAAhAAAAAAAAAAEAAAAAAAsIAAB1bml2ZXJzYWwvZmxhc2hfc2tpbl9zZXR0aW5ncy54bWxQSwECAAAUAAIACACQrqNIKpYPZ/4CAACXCwAAJgAAAAAAAAABAAAAAAAECwAAdW5pdmVyc2FsL2h0bWxfcHVibGlzaGluZ19zZXR0aW5ncy54bWxQSwECAAAUAAIACACQrqNIaHFSkZoBAAAfBgAAHwAAAAAAAAABAAAAAABGDgAAdW5pdmVyc2FsL2h0bWxfc2tpbl9zZXR0aW5ncy5qc1BLAQIAABQAAgAIAJCuo0g9PC/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o+CAAAjyAAACkAAAAAAAAAAQAAAAAA6hQAAHVuaXZlcnNhbC9za2luX2N1c3RvbWl6YXRpb25fc2V0dGluZ3MueG1sUEsBAgAAFAACAAgAkK6jSCqKN+aHEQAA8GEAABcAAAAAAAAAAAAAAAAAbx0AAHVuaXZlcnNhbC91bml2ZXJzYWwucG5nUEsBAgAAFAACAAgAkK6jSJXukX5LAAAAawAAABsAAAAAAAAAAQAAAAAAKy8AAHVuaXZlcnNhbC91bml2ZXJzYWwucG5nLnhtbFBLBQYAAAAACwALAEkDAACvLwAAAAA="/>
  <p:tag name="ISPRING_PRESENTATION_TITLE" val="1"/>
  <p:tag name="ISPRING_SCORM_RATE_QUIZZES" val="0"/>
  <p:tag name="ISPRING_SCORM_PASSING_SCORE" val="100.000000"/>
  <p:tag name="ISPRING_SCORM_ENDPOINT" val="&lt;endpoint&gt;&lt;enable&gt;0&lt;/enable&gt;&lt;lrs&gt;http://&lt;/lrs&gt;&lt;auth&gt;0&lt;/auth&gt;&lt;login&gt;&lt;/login&gt;&lt;password&gt;&lt;/password&gt;&lt;key&gt;&lt;/key&gt;&lt;name&gt;&lt;/name&gt;&lt;email&gt;&lt;/email&gt;&lt;/endpoint&gt;&#10;"/>
  <p:tag name="ISPRING_OUTPUT_FOLDER" val="F:\我图VIP设计PPT上传\10月份上传文件\298"/>
  <p:tag name="ISPRING_FIRST_PUBLISH" val="1"/>
  <p:tag name="KSO_WPP_MARK_KEY" val="76a538cb-a9ed-434e-8b87-2890c520c85d"/>
  <p:tag name="COMMONDATA" val="eyJoZGlkIjoiMmMwNjI3ZjFiOWFmZDAxZmVhNDY3YTI5N2E1ZDkxYzg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自定义 41">
      <a:dk1>
        <a:sysClr val="windowText" lastClr="000000"/>
      </a:dk1>
      <a:lt1>
        <a:sysClr val="window" lastClr="FFFFFF"/>
      </a:lt1>
      <a:dk2>
        <a:srgbClr val="000000"/>
      </a:dk2>
      <a:lt2>
        <a:srgbClr val="FFFFFF"/>
      </a:lt2>
      <a:accent1>
        <a:srgbClr val="007032"/>
      </a:accent1>
      <a:accent2>
        <a:srgbClr val="01BB3B"/>
      </a:accent2>
      <a:accent3>
        <a:srgbClr val="007032"/>
      </a:accent3>
      <a:accent4>
        <a:srgbClr val="01BB3B"/>
      </a:accent4>
      <a:accent5>
        <a:srgbClr val="007032"/>
      </a:accent5>
      <a:accent6>
        <a:srgbClr val="01BB3B"/>
      </a:accent6>
      <a:hlink>
        <a:srgbClr val="007032"/>
      </a:hlink>
      <a:folHlink>
        <a:srgbClr val="01BB3B"/>
      </a:folHlink>
    </a:clrScheme>
    <a:fontScheme name="自定义 1">
      <a:majorFont>
        <a:latin typeface="Calibri Light"/>
        <a:ea typeface="思源黑体 CN Bold"/>
        <a:cs typeface=""/>
      </a:majorFont>
      <a:minorFont>
        <a:latin typeface="Calibri"/>
        <a:ea typeface="思源黑体 C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Words>
  <Application>Microsoft Office PowerPoint</Application>
  <PresentationFormat>全屏显示(16:9)</PresentationFormat>
  <Paragraphs>32</Paragraphs>
  <Slides>6</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思源黑体 CN</vt:lpstr>
      <vt:lpstr>Noto Sans CJK Regular</vt:lpstr>
      <vt:lpstr>Calibri</vt:lpstr>
      <vt:lpstr>宋体</vt:lpstr>
      <vt:lpstr>Arial</vt:lpstr>
      <vt:lpstr>华文中宋</vt:lpstr>
      <vt:lpstr>Arial Black</vt:lpstr>
      <vt:lpstr>阿里巴巴普惠体 M</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雷锋PPT网www.LFPPT.com</dc:title>
  <dc:creator/>
  <cp:lastModifiedBy/>
  <cp:revision>4</cp:revision>
  <dcterms:created xsi:type="dcterms:W3CDTF">2019-05-13T21:35:00Z</dcterms:created>
  <dcterms:modified xsi:type="dcterms:W3CDTF">2023-03-29T01:36:18Z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D24CB785AAC74FDAAD80B290F1AD87BE</vt:lpwstr>
  </property>
  <property fmtid="{D5CDD505-2E9C-101B-9397-08002B2CF9AE}" pid="3" name="KSOProductBuildVer">
    <vt:lpwstr>2052-11.1.0.13703</vt:lpwstr>
  </property>
</Properties>
</file>