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5" r:id="rId17"/>
    <p:sldId id="271" r:id="rId18"/>
    <p:sldId id="279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F4A"/>
    <a:srgbClr val="377EB8"/>
    <a:srgbClr val="E41A1C"/>
    <a:srgbClr val="66C2A5"/>
    <a:srgbClr val="FC8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96B9-6C7A-4563-B6D3-D384C46887B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CB3C6-B670-4935-BC04-140CD8470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4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DA03-0BE6-4B10-BF88-6028A7B8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2A30D-C8BB-47E1-8CB7-1B4F0DCF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F99D-FD3F-4DFD-A4F8-A69BE82C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FF3E-693C-4AF4-BB65-B2CC9359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435A-1A3D-42D1-A4FD-4E68663B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1ED8-80F1-467F-AF40-A3FF7D87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FACDF-DAE4-4061-AC3F-E450BC3F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F54E-D480-453B-85AE-1FC5FE3F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3F6A-12F3-461F-9FC9-92B015C7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2848-134C-4440-8581-3798FA2F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9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27A72-EA01-42F4-B961-CDB4BB784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016A-C415-4E9E-92FF-D3E50D9E7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6637-DCDB-4D50-BEDD-F6772139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594D-8610-43F1-BF94-63A8AE61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BA01-3729-4E6C-9EF1-00F1DAF1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CAA-D3CB-436A-8B51-0B7B01EB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B0F1-3235-460C-A334-6006C424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94FC-F0F7-443A-8CBE-7717B0F2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D2BC-E9A8-4C1B-B83A-4B15A155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8E37-7928-489A-845C-51084F46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4CF9-31F7-49B2-8A0B-9597971E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EEA0E-F7F3-4982-A71C-95FAF01C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733C-D9BA-4C13-BD74-B088C5AA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C799-E4B4-4CAD-9D59-7D4C72CF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F5E8-256A-4595-A4AD-BCB166A0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3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A0C9-5A50-4DBA-A2AC-FA02872A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3AA-842B-42B2-BCFD-EC58F4527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4088-870A-4CEA-8EE5-3C037BD5E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31248-99E1-41D8-98FD-6226B0B3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BC404-FCDB-4E42-B5B6-00543EA7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9BB91-65AC-4D1A-9B1C-08747DC4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3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A543-2AAA-423C-A28D-B656D1DC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6B22-D34B-42C5-9CC4-CF69F6A3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F21D4-EE1C-4DF4-81B8-4A6436A6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5BDF0-2C99-4D88-ADC2-7A0EDD026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C275-98C6-46D8-B670-2A5DFDAA7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56050-F8DF-451B-A638-0360AA38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6E440-5397-4A84-8623-A3ED1567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25918-FB4D-4946-A3D1-084766E5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05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54CB-FF5A-4E9F-B2A1-47A5E9B6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F8C3-F8BE-405B-A23B-228EB502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D6D08-B30B-4574-94FE-8750305B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23BF4-10B2-4355-8CC3-2E4F16F4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4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3E953-E969-40A1-841B-DFE0F7B8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5FE5E-B945-42B0-9E34-58821C3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D195F-6EA1-4AC4-BD78-732AEDB7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4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F061-F02D-4157-8774-6A84DB97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21BB-0E91-4D59-8277-98675BEF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1082B-DA1D-409C-B54F-123B4A8DB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CE82-017C-4504-8A04-25847BA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8794C-B787-414E-903F-772A0E81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D093-48E8-4547-BDF3-10CAD7C2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D95A-959F-4FCE-B28F-2D5A1669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882AE-4DCD-455D-B1C8-8E81ABAFB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E6BEC-085D-42E1-AA37-7BBCB0FA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75027-11E2-4F25-A49F-D3F90578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EE3-F0B5-48E8-922F-EF0E3481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8EC27-B568-417B-AECE-56A08B90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4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7869F-EE89-4C1C-85F6-5DAE1E96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22E18-5D04-45DD-9D19-33AC0B44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F0D5A-B34A-4EFA-8EE2-E6D51F44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3B51A-0E38-48BA-B88C-F8F2B95417C5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D034-92CF-4D02-A1E9-F0D8FC18A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0E7-AFF2-49C7-91AE-5A9A2137D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92BD-F5C6-405F-97C6-ECB0CB8BD9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924-2A89-4C62-AB96-3EB38F77C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Without Tree height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8934-B7B3-46E3-AEE0-B668AC8FE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18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45C1393A-DD3B-4B5D-B70A-E91982B7D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9"/>
          <a:stretch/>
        </p:blipFill>
        <p:spPr>
          <a:xfrm>
            <a:off x="4267196" y="2409825"/>
            <a:ext cx="3657607" cy="342027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A633A40-1ED9-4051-A0EB-A152D8D5C414}"/>
              </a:ext>
            </a:extLst>
          </p:cNvPr>
          <p:cNvSpPr/>
          <p:nvPr/>
        </p:nvSpPr>
        <p:spPr>
          <a:xfrm rot="2139948">
            <a:off x="682220" y="1058666"/>
            <a:ext cx="629559" cy="542200"/>
          </a:xfrm>
          <a:prstGeom prst="ellipse">
            <a:avLst/>
          </a:prstGeom>
          <a:solidFill>
            <a:srgbClr val="66C2A5">
              <a:alpha val="20000"/>
            </a:srgbClr>
          </a:solidFill>
          <a:ln>
            <a:solidFill>
              <a:srgbClr val="66C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646AFF-198A-4A94-B2A0-C312B69E5162}"/>
              </a:ext>
            </a:extLst>
          </p:cNvPr>
          <p:cNvSpPr/>
          <p:nvPr/>
        </p:nvSpPr>
        <p:spPr>
          <a:xfrm rot="21206001">
            <a:off x="1361393" y="919407"/>
            <a:ext cx="625765" cy="537859"/>
          </a:xfrm>
          <a:prstGeom prst="ellipse">
            <a:avLst/>
          </a:prstGeom>
          <a:solidFill>
            <a:srgbClr val="FC8D62">
              <a:alpha val="20000"/>
            </a:srgbClr>
          </a:solidFill>
          <a:ln>
            <a:solidFill>
              <a:srgbClr val="FC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F01D70-D161-455A-A2F7-48042C35F666}"/>
              </a:ext>
            </a:extLst>
          </p:cNvPr>
          <p:cNvCxnSpPr>
            <a:cxnSpLocks/>
          </p:cNvCxnSpPr>
          <p:nvPr/>
        </p:nvCxnSpPr>
        <p:spPr>
          <a:xfrm flipV="1">
            <a:off x="1272116" y="670027"/>
            <a:ext cx="338667" cy="594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9CB03-6324-4172-9896-D7A41762482E}"/>
              </a:ext>
            </a:extLst>
          </p:cNvPr>
          <p:cNvCxnSpPr>
            <a:cxnSpLocks/>
          </p:cNvCxnSpPr>
          <p:nvPr/>
        </p:nvCxnSpPr>
        <p:spPr>
          <a:xfrm>
            <a:off x="1272117" y="1264316"/>
            <a:ext cx="728133" cy="282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1CF35-D7DE-49FC-814F-4440301ABDEC}"/>
              </a:ext>
            </a:extLst>
          </p:cNvPr>
          <p:cNvCxnSpPr>
            <a:cxnSpLocks/>
          </p:cNvCxnSpPr>
          <p:nvPr/>
        </p:nvCxnSpPr>
        <p:spPr>
          <a:xfrm>
            <a:off x="1272116" y="1264317"/>
            <a:ext cx="211667" cy="6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2B341-9EE1-47B3-A11B-BBCFBFD7DE14}"/>
              </a:ext>
            </a:extLst>
          </p:cNvPr>
          <p:cNvCxnSpPr>
            <a:cxnSpLocks/>
          </p:cNvCxnSpPr>
          <p:nvPr/>
        </p:nvCxnSpPr>
        <p:spPr>
          <a:xfrm flipH="1">
            <a:off x="1195917" y="1264316"/>
            <a:ext cx="76199" cy="28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19DEDA-93F5-4B7C-986B-D511CB5A1619}"/>
              </a:ext>
            </a:extLst>
          </p:cNvPr>
          <p:cNvSpPr txBox="1"/>
          <p:nvPr/>
        </p:nvSpPr>
        <p:spPr>
          <a:xfrm>
            <a:off x="6488306" y="2568946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AS/AL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24958-E6B3-42EB-9568-03190FD00C48}"/>
              </a:ext>
            </a:extLst>
          </p:cNvPr>
          <p:cNvSpPr txBox="1"/>
          <p:nvPr/>
        </p:nvSpPr>
        <p:spPr>
          <a:xfrm>
            <a:off x="5986184" y="4027445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Vcmax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4E1B5-A241-4CC4-A2C3-03367EA2E10F}"/>
              </a:ext>
            </a:extLst>
          </p:cNvPr>
          <p:cNvSpPr txBox="1"/>
          <p:nvPr/>
        </p:nvSpPr>
        <p:spPr>
          <a:xfrm>
            <a:off x="7448508" y="487111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F3E06-D620-4149-827B-4EF752DCE08D}"/>
              </a:ext>
            </a:extLst>
          </p:cNvPr>
          <p:cNvSpPr txBox="1"/>
          <p:nvPr/>
        </p:nvSpPr>
        <p:spPr>
          <a:xfrm>
            <a:off x="4956750" y="442146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ci/ca</a:t>
            </a:r>
          </a:p>
        </p:txBody>
      </p:sp>
    </p:spTree>
    <p:extLst>
      <p:ext uri="{BB962C8B-B14F-4D97-AF65-F5344CB8AC3E}">
        <p14:creationId xmlns:p14="http://schemas.microsoft.com/office/powerpoint/2010/main" val="31015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BC0-78F5-40A5-8ABE-D9C91C90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EFB8-A505-4C1B-8AED-7EBD0A9A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97D0D-9AD5-40B8-B1E4-DF7F64DF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52"/>
            <a:ext cx="12192000" cy="67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765A-CA98-4E1F-A27E-C94F2E12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768A-4707-4FE4-BDBE-B061E9F4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09B77-8771-4E57-AD19-086DEB8F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25"/>
            <a:ext cx="12192000" cy="67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E073173-FF75-4FB7-8ACC-53B01C93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995287"/>
            <a:ext cx="4648849" cy="286742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722AEDF-EBA1-4A99-AF8A-EAB48D7D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4" y="1722967"/>
            <a:ext cx="4618893" cy="317923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C66F7B-3DBB-4FF6-9D86-3BC6CBAD0428}"/>
              </a:ext>
            </a:extLst>
          </p:cNvPr>
          <p:cNvSpPr/>
          <p:nvPr/>
        </p:nvSpPr>
        <p:spPr>
          <a:xfrm rot="2139948">
            <a:off x="5273270" y="3127606"/>
            <a:ext cx="629559" cy="54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1334B3-22BA-4910-B980-F7AF4C52A9BE}"/>
              </a:ext>
            </a:extLst>
          </p:cNvPr>
          <p:cNvSpPr/>
          <p:nvPr/>
        </p:nvSpPr>
        <p:spPr>
          <a:xfrm rot="21206001">
            <a:off x="5952443" y="2988347"/>
            <a:ext cx="625765" cy="537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94B74-CFBB-4D8B-9532-C871A203F72E}"/>
              </a:ext>
            </a:extLst>
          </p:cNvPr>
          <p:cNvCxnSpPr>
            <a:cxnSpLocks/>
          </p:cNvCxnSpPr>
          <p:nvPr/>
        </p:nvCxnSpPr>
        <p:spPr>
          <a:xfrm flipV="1">
            <a:off x="5863166" y="2738967"/>
            <a:ext cx="338667" cy="59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C66D36-3467-4117-B557-0D1D674886A7}"/>
              </a:ext>
            </a:extLst>
          </p:cNvPr>
          <p:cNvCxnSpPr>
            <a:cxnSpLocks/>
          </p:cNvCxnSpPr>
          <p:nvPr/>
        </p:nvCxnSpPr>
        <p:spPr>
          <a:xfrm>
            <a:off x="5863167" y="3333256"/>
            <a:ext cx="728133" cy="28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83A8F4-1226-4E6D-B01C-DCA3B18522DD}"/>
              </a:ext>
            </a:extLst>
          </p:cNvPr>
          <p:cNvCxnSpPr>
            <a:cxnSpLocks/>
          </p:cNvCxnSpPr>
          <p:nvPr/>
        </p:nvCxnSpPr>
        <p:spPr>
          <a:xfrm>
            <a:off x="5863166" y="3333257"/>
            <a:ext cx="211667" cy="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CDEFB5-CC13-4087-8220-4BE656703188}"/>
              </a:ext>
            </a:extLst>
          </p:cNvPr>
          <p:cNvCxnSpPr>
            <a:cxnSpLocks/>
          </p:cNvCxnSpPr>
          <p:nvPr/>
        </p:nvCxnSpPr>
        <p:spPr>
          <a:xfrm flipH="1">
            <a:off x="5786967" y="3333256"/>
            <a:ext cx="76199" cy="2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E073173-FF75-4FB7-8ACC-53B01C93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995287"/>
            <a:ext cx="4648849" cy="28674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C66F7B-3DBB-4FF6-9D86-3BC6CBAD0428}"/>
              </a:ext>
            </a:extLst>
          </p:cNvPr>
          <p:cNvSpPr/>
          <p:nvPr/>
        </p:nvSpPr>
        <p:spPr>
          <a:xfrm rot="2139948">
            <a:off x="5273270" y="3127606"/>
            <a:ext cx="629559" cy="542200"/>
          </a:xfrm>
          <a:prstGeom prst="ellipse">
            <a:avLst/>
          </a:prstGeom>
          <a:solidFill>
            <a:srgbClr val="66C2A5">
              <a:alpha val="20000"/>
            </a:srgbClr>
          </a:solidFill>
          <a:ln>
            <a:solidFill>
              <a:srgbClr val="66C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1334B3-22BA-4910-B980-F7AF4C52A9BE}"/>
              </a:ext>
            </a:extLst>
          </p:cNvPr>
          <p:cNvSpPr/>
          <p:nvPr/>
        </p:nvSpPr>
        <p:spPr>
          <a:xfrm rot="21206001">
            <a:off x="5952443" y="2988347"/>
            <a:ext cx="625765" cy="537859"/>
          </a:xfrm>
          <a:prstGeom prst="ellipse">
            <a:avLst/>
          </a:prstGeom>
          <a:solidFill>
            <a:srgbClr val="FC8D62">
              <a:alpha val="20000"/>
            </a:srgbClr>
          </a:solidFill>
          <a:ln>
            <a:solidFill>
              <a:srgbClr val="FC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94B74-CFBB-4D8B-9532-C871A203F72E}"/>
              </a:ext>
            </a:extLst>
          </p:cNvPr>
          <p:cNvCxnSpPr>
            <a:cxnSpLocks/>
          </p:cNvCxnSpPr>
          <p:nvPr/>
        </p:nvCxnSpPr>
        <p:spPr>
          <a:xfrm flipV="1">
            <a:off x="5863166" y="2738967"/>
            <a:ext cx="338667" cy="594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C66D36-3467-4117-B557-0D1D674886A7}"/>
              </a:ext>
            </a:extLst>
          </p:cNvPr>
          <p:cNvCxnSpPr>
            <a:cxnSpLocks/>
          </p:cNvCxnSpPr>
          <p:nvPr/>
        </p:nvCxnSpPr>
        <p:spPr>
          <a:xfrm>
            <a:off x="5863167" y="3333256"/>
            <a:ext cx="728133" cy="282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83A8F4-1226-4E6D-B01C-DCA3B18522DD}"/>
              </a:ext>
            </a:extLst>
          </p:cNvPr>
          <p:cNvCxnSpPr>
            <a:cxnSpLocks/>
          </p:cNvCxnSpPr>
          <p:nvPr/>
        </p:nvCxnSpPr>
        <p:spPr>
          <a:xfrm>
            <a:off x="5863166" y="3333257"/>
            <a:ext cx="211667" cy="6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CDEFB5-CC13-4087-8220-4BE656703188}"/>
              </a:ext>
            </a:extLst>
          </p:cNvPr>
          <p:cNvCxnSpPr>
            <a:cxnSpLocks/>
          </p:cNvCxnSpPr>
          <p:nvPr/>
        </p:nvCxnSpPr>
        <p:spPr>
          <a:xfrm flipH="1">
            <a:off x="5786967" y="3333256"/>
            <a:ext cx="76199" cy="28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0ADF8BB-E274-41D0-8177-7E0BBCEFF05B}"/>
              </a:ext>
            </a:extLst>
          </p:cNvPr>
          <p:cNvSpPr/>
          <p:nvPr/>
        </p:nvSpPr>
        <p:spPr>
          <a:xfrm>
            <a:off x="7450667" y="3056466"/>
            <a:ext cx="156633" cy="156633"/>
          </a:xfrm>
          <a:prstGeom prst="rect">
            <a:avLst/>
          </a:prstGeom>
          <a:solidFill>
            <a:srgbClr val="FC8D62">
              <a:alpha val="20000"/>
            </a:srgbClr>
          </a:solidFill>
          <a:ln>
            <a:solidFill>
              <a:srgbClr val="FC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2290D-B8DA-426B-94F3-4BCEE66D688F}"/>
              </a:ext>
            </a:extLst>
          </p:cNvPr>
          <p:cNvSpPr/>
          <p:nvPr/>
        </p:nvSpPr>
        <p:spPr>
          <a:xfrm>
            <a:off x="7450667" y="3280835"/>
            <a:ext cx="156633" cy="156633"/>
          </a:xfrm>
          <a:prstGeom prst="rect">
            <a:avLst/>
          </a:prstGeom>
          <a:solidFill>
            <a:srgbClr val="66C2A5">
              <a:alpha val="20000"/>
            </a:srgbClr>
          </a:solidFill>
          <a:ln>
            <a:solidFill>
              <a:srgbClr val="66C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27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C5FC19C-B28A-4E66-981E-230B3C67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995287"/>
            <a:ext cx="4648849" cy="286742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7B0C39E-9CB4-49A0-AFB9-BB8E367CDE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4" y="1718733"/>
            <a:ext cx="4648849" cy="31919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E49818-97F0-4B5D-9E70-5545C6B1A1DD}"/>
              </a:ext>
            </a:extLst>
          </p:cNvPr>
          <p:cNvSpPr/>
          <p:nvPr/>
        </p:nvSpPr>
        <p:spPr>
          <a:xfrm rot="2054342">
            <a:off x="5235791" y="3276940"/>
            <a:ext cx="857966" cy="566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A2EABB-9887-471E-9527-57826286B784}"/>
              </a:ext>
            </a:extLst>
          </p:cNvPr>
          <p:cNvSpPr/>
          <p:nvPr/>
        </p:nvSpPr>
        <p:spPr>
          <a:xfrm rot="20886121">
            <a:off x="5650228" y="3043181"/>
            <a:ext cx="689989" cy="437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524B47-6CD7-4C28-B044-4F740ECA381D}"/>
              </a:ext>
            </a:extLst>
          </p:cNvPr>
          <p:cNvSpPr/>
          <p:nvPr/>
        </p:nvSpPr>
        <p:spPr>
          <a:xfrm rot="608388">
            <a:off x="6022262" y="2900606"/>
            <a:ext cx="852090" cy="58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CCB38-4AF1-4B85-AAFF-2C378DA6FB6F}"/>
              </a:ext>
            </a:extLst>
          </p:cNvPr>
          <p:cNvCxnSpPr>
            <a:cxnSpLocks/>
          </p:cNvCxnSpPr>
          <p:nvPr/>
        </p:nvCxnSpPr>
        <p:spPr>
          <a:xfrm flipV="1">
            <a:off x="6036734" y="2738967"/>
            <a:ext cx="389466" cy="598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E68FED-77B9-40CF-A2B6-FF8EA7A2D297}"/>
              </a:ext>
            </a:extLst>
          </p:cNvPr>
          <p:cNvCxnSpPr>
            <a:cxnSpLocks/>
          </p:cNvCxnSpPr>
          <p:nvPr/>
        </p:nvCxnSpPr>
        <p:spPr>
          <a:xfrm>
            <a:off x="6036735" y="3337490"/>
            <a:ext cx="817032" cy="277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C7EE5A-4ECA-4612-A1DA-83E8E576961C}"/>
              </a:ext>
            </a:extLst>
          </p:cNvPr>
          <p:cNvCxnSpPr>
            <a:cxnSpLocks/>
          </p:cNvCxnSpPr>
          <p:nvPr/>
        </p:nvCxnSpPr>
        <p:spPr>
          <a:xfrm>
            <a:off x="6036734" y="3337491"/>
            <a:ext cx="2370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27B6FB-47DF-4E9D-ADD9-C4886FF68E7F}"/>
              </a:ext>
            </a:extLst>
          </p:cNvPr>
          <p:cNvCxnSpPr>
            <a:cxnSpLocks/>
          </p:cNvCxnSpPr>
          <p:nvPr/>
        </p:nvCxnSpPr>
        <p:spPr>
          <a:xfrm flipH="1">
            <a:off x="5947833" y="3337490"/>
            <a:ext cx="88902" cy="280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2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CD5813CC-1AD2-4BEC-B4E3-3205BFC1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995287"/>
            <a:ext cx="4648849" cy="28674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74B32FE-A2F5-4B4D-A7D6-7F98764A8654}"/>
              </a:ext>
            </a:extLst>
          </p:cNvPr>
          <p:cNvSpPr/>
          <p:nvPr/>
        </p:nvSpPr>
        <p:spPr>
          <a:xfrm rot="2054342">
            <a:off x="5235791" y="3276940"/>
            <a:ext cx="857966" cy="566799"/>
          </a:xfrm>
          <a:prstGeom prst="ellipse">
            <a:avLst/>
          </a:prstGeom>
          <a:solidFill>
            <a:srgbClr val="E41A1C">
              <a:alpha val="20000"/>
            </a:srgbClr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2375ED-1F6C-4B3E-BBFE-CC9350D53106}"/>
              </a:ext>
            </a:extLst>
          </p:cNvPr>
          <p:cNvSpPr/>
          <p:nvPr/>
        </p:nvSpPr>
        <p:spPr>
          <a:xfrm rot="20886121">
            <a:off x="5650228" y="3043181"/>
            <a:ext cx="689989" cy="437484"/>
          </a:xfrm>
          <a:prstGeom prst="ellipse">
            <a:avLst/>
          </a:prstGeom>
          <a:solidFill>
            <a:srgbClr val="377EB8">
              <a:alpha val="20000"/>
            </a:srgbClr>
          </a:solidFill>
          <a:ln>
            <a:solidFill>
              <a:srgbClr val="37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C96FEB-90F3-444B-AA74-E6EC2DC41ACA}"/>
              </a:ext>
            </a:extLst>
          </p:cNvPr>
          <p:cNvSpPr/>
          <p:nvPr/>
        </p:nvSpPr>
        <p:spPr>
          <a:xfrm rot="608388">
            <a:off x="6022262" y="2900606"/>
            <a:ext cx="852090" cy="588381"/>
          </a:xfrm>
          <a:prstGeom prst="ellipse">
            <a:avLst/>
          </a:prstGeom>
          <a:solidFill>
            <a:srgbClr val="4DAF4A">
              <a:alpha val="20000"/>
            </a:srgbClr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4142A-D643-441F-92C6-AC6946BC4738}"/>
              </a:ext>
            </a:extLst>
          </p:cNvPr>
          <p:cNvSpPr/>
          <p:nvPr/>
        </p:nvSpPr>
        <p:spPr>
          <a:xfrm>
            <a:off x="7772400" y="3052233"/>
            <a:ext cx="156633" cy="156633"/>
          </a:xfrm>
          <a:prstGeom prst="rect">
            <a:avLst/>
          </a:prstGeom>
          <a:solidFill>
            <a:srgbClr val="E41A1C">
              <a:alpha val="20000"/>
            </a:srgbClr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01E92-686F-4C1F-BF8A-4AF3E95FAE69}"/>
              </a:ext>
            </a:extLst>
          </p:cNvPr>
          <p:cNvSpPr/>
          <p:nvPr/>
        </p:nvSpPr>
        <p:spPr>
          <a:xfrm>
            <a:off x="7772400" y="3280834"/>
            <a:ext cx="156633" cy="156633"/>
          </a:xfrm>
          <a:prstGeom prst="rect">
            <a:avLst/>
          </a:prstGeom>
          <a:solidFill>
            <a:srgbClr val="377EB8">
              <a:alpha val="20000"/>
            </a:srgbClr>
          </a:solidFill>
          <a:ln>
            <a:solidFill>
              <a:srgbClr val="37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8E707-A930-453A-B1A3-F8D3D7A83A2E}"/>
              </a:ext>
            </a:extLst>
          </p:cNvPr>
          <p:cNvSpPr/>
          <p:nvPr/>
        </p:nvSpPr>
        <p:spPr>
          <a:xfrm>
            <a:off x="7772400" y="3500967"/>
            <a:ext cx="156633" cy="156633"/>
          </a:xfrm>
          <a:prstGeom prst="rect">
            <a:avLst/>
          </a:prstGeom>
          <a:solidFill>
            <a:srgbClr val="4DAF4A">
              <a:alpha val="20000"/>
            </a:srgbClr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E2EBE-01B5-46A2-B361-A19A3D02FA3B}"/>
              </a:ext>
            </a:extLst>
          </p:cNvPr>
          <p:cNvCxnSpPr>
            <a:cxnSpLocks/>
          </p:cNvCxnSpPr>
          <p:nvPr/>
        </p:nvCxnSpPr>
        <p:spPr>
          <a:xfrm flipV="1">
            <a:off x="6033388" y="2732721"/>
            <a:ext cx="389466" cy="598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A6F288-08CD-48B4-BD2D-D0725C00685A}"/>
              </a:ext>
            </a:extLst>
          </p:cNvPr>
          <p:cNvCxnSpPr>
            <a:cxnSpLocks/>
          </p:cNvCxnSpPr>
          <p:nvPr/>
        </p:nvCxnSpPr>
        <p:spPr>
          <a:xfrm>
            <a:off x="6033389" y="3331244"/>
            <a:ext cx="817032" cy="277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D69B69-852E-4662-B196-ABA0C3BB8EE3}"/>
              </a:ext>
            </a:extLst>
          </p:cNvPr>
          <p:cNvCxnSpPr>
            <a:cxnSpLocks/>
          </p:cNvCxnSpPr>
          <p:nvPr/>
        </p:nvCxnSpPr>
        <p:spPr>
          <a:xfrm>
            <a:off x="6033388" y="3331245"/>
            <a:ext cx="2370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EF1B0B-4FA8-456F-B888-1C6EF6D87C70}"/>
              </a:ext>
            </a:extLst>
          </p:cNvPr>
          <p:cNvCxnSpPr>
            <a:cxnSpLocks/>
          </p:cNvCxnSpPr>
          <p:nvPr/>
        </p:nvCxnSpPr>
        <p:spPr>
          <a:xfrm flipH="1">
            <a:off x="5944487" y="3331244"/>
            <a:ext cx="88902" cy="280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B2165D-E93D-5F63-191D-4D0167DCAD55}"/>
              </a:ext>
            </a:extLst>
          </p:cNvPr>
          <p:cNvSpPr txBox="1"/>
          <p:nvPr/>
        </p:nvSpPr>
        <p:spPr>
          <a:xfrm>
            <a:off x="8188448" y="299204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(wet)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8DB6D-F4DC-FB82-885C-609B241986AF}"/>
              </a:ext>
            </a:extLst>
          </p:cNvPr>
          <p:cNvSpPr txBox="1"/>
          <p:nvPr/>
        </p:nvSpPr>
        <p:spPr>
          <a:xfrm>
            <a:off x="8189341" y="322039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(mid)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5C4A5-BA8A-D5A3-CAF2-52BE348334BC}"/>
              </a:ext>
            </a:extLst>
          </p:cNvPr>
          <p:cNvSpPr txBox="1"/>
          <p:nvPr/>
        </p:nvSpPr>
        <p:spPr>
          <a:xfrm>
            <a:off x="8199483" y="343395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(dry)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BC522-BC59-9E02-D165-E07C7B8BA578}"/>
              </a:ext>
            </a:extLst>
          </p:cNvPr>
          <p:cNvSpPr txBox="1"/>
          <p:nvPr/>
        </p:nvSpPr>
        <p:spPr>
          <a:xfrm>
            <a:off x="6000685" y="456524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(54.8%)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4746F2-FDFB-4512-AB81-B2F588CE1DEC}"/>
              </a:ext>
            </a:extLst>
          </p:cNvPr>
          <p:cNvSpPr txBox="1"/>
          <p:nvPr/>
        </p:nvSpPr>
        <p:spPr>
          <a:xfrm rot="16200000">
            <a:off x="3452875" y="253484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(22.1%)</a:t>
            </a:r>
          </a:p>
        </p:txBody>
      </p:sp>
    </p:spTree>
    <p:extLst>
      <p:ext uri="{BB962C8B-B14F-4D97-AF65-F5344CB8AC3E}">
        <p14:creationId xmlns:p14="http://schemas.microsoft.com/office/powerpoint/2010/main" val="340395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75973A9-89A0-484D-BD44-DB414078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995287"/>
            <a:ext cx="4648849" cy="28674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6244CE-E329-4814-9A05-71EC30031D29}"/>
              </a:ext>
            </a:extLst>
          </p:cNvPr>
          <p:cNvCxnSpPr>
            <a:cxnSpLocks/>
          </p:cNvCxnSpPr>
          <p:nvPr/>
        </p:nvCxnSpPr>
        <p:spPr>
          <a:xfrm flipV="1">
            <a:off x="5897033" y="2726267"/>
            <a:ext cx="194734" cy="42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D53E8-D18F-4469-91CF-7FB3E7AFB7D0}"/>
              </a:ext>
            </a:extLst>
          </p:cNvPr>
          <p:cNvCxnSpPr>
            <a:cxnSpLocks/>
          </p:cNvCxnSpPr>
          <p:nvPr/>
        </p:nvCxnSpPr>
        <p:spPr>
          <a:xfrm>
            <a:off x="5897033" y="3149600"/>
            <a:ext cx="110067" cy="4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F2316-460F-47E8-AECF-8443268BB734}"/>
              </a:ext>
            </a:extLst>
          </p:cNvPr>
          <p:cNvCxnSpPr>
            <a:cxnSpLocks/>
          </p:cNvCxnSpPr>
          <p:nvPr/>
        </p:nvCxnSpPr>
        <p:spPr>
          <a:xfrm>
            <a:off x="5897033" y="3149600"/>
            <a:ext cx="461434" cy="18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6A63-7663-4C38-995B-D6F75B024911}"/>
              </a:ext>
            </a:extLst>
          </p:cNvPr>
          <p:cNvCxnSpPr>
            <a:cxnSpLocks/>
          </p:cNvCxnSpPr>
          <p:nvPr/>
        </p:nvCxnSpPr>
        <p:spPr>
          <a:xfrm flipH="1">
            <a:off x="5846233" y="3149599"/>
            <a:ext cx="50800" cy="8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2439AE32-F0F4-4BAD-A687-C5A0FC41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33" y="2020685"/>
            <a:ext cx="3484034" cy="21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6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948DCA4-0857-46BF-8DD4-5F982F9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7" y="1600197"/>
            <a:ext cx="3383284" cy="3383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B53F5-BBB6-493C-8F69-34000352C76C}"/>
              </a:ext>
            </a:extLst>
          </p:cNvPr>
          <p:cNvSpPr txBox="1"/>
          <p:nvPr/>
        </p:nvSpPr>
        <p:spPr>
          <a:xfrm>
            <a:off x="6516795" y="204674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Huber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5E8C7-9961-4848-8AA8-608FCA4498B3}"/>
              </a:ext>
            </a:extLst>
          </p:cNvPr>
          <p:cNvSpPr txBox="1"/>
          <p:nvPr/>
        </p:nvSpPr>
        <p:spPr>
          <a:xfrm>
            <a:off x="5712617" y="38210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Asat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564CB-D696-4507-BFA2-4414DCB05AEB}"/>
              </a:ext>
            </a:extLst>
          </p:cNvPr>
          <p:cNvSpPr txBox="1"/>
          <p:nvPr/>
        </p:nvSpPr>
        <p:spPr>
          <a:xfrm>
            <a:off x="7118242" y="39474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5B732-0B48-46B3-B7DE-1C8B1BCDE801}"/>
              </a:ext>
            </a:extLst>
          </p:cNvPr>
          <p:cNvSpPr txBox="1"/>
          <p:nvPr/>
        </p:nvSpPr>
        <p:spPr>
          <a:xfrm>
            <a:off x="4944422" y="3808901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Chi</a:t>
            </a:r>
          </a:p>
        </p:txBody>
      </p:sp>
    </p:spTree>
    <p:extLst>
      <p:ext uri="{BB962C8B-B14F-4D97-AF65-F5344CB8AC3E}">
        <p14:creationId xmlns:p14="http://schemas.microsoft.com/office/powerpoint/2010/main" val="368102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75973A9-89A0-484D-BD44-DB414078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995287"/>
            <a:ext cx="4648849" cy="28674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FA4C204-5A4C-44B7-A171-85A613068210}"/>
              </a:ext>
            </a:extLst>
          </p:cNvPr>
          <p:cNvSpPr/>
          <p:nvPr/>
        </p:nvSpPr>
        <p:spPr>
          <a:xfrm rot="21182666">
            <a:off x="5999476" y="2871959"/>
            <a:ext cx="319817" cy="384232"/>
          </a:xfrm>
          <a:prstGeom prst="ellipse">
            <a:avLst/>
          </a:prstGeom>
          <a:solidFill>
            <a:srgbClr val="FC8D62">
              <a:alpha val="20000"/>
            </a:srgbClr>
          </a:solidFill>
          <a:ln>
            <a:solidFill>
              <a:srgbClr val="FC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6244CE-E329-4814-9A05-71EC30031D29}"/>
              </a:ext>
            </a:extLst>
          </p:cNvPr>
          <p:cNvCxnSpPr>
            <a:cxnSpLocks/>
          </p:cNvCxnSpPr>
          <p:nvPr/>
        </p:nvCxnSpPr>
        <p:spPr>
          <a:xfrm flipV="1">
            <a:off x="5897033" y="2726267"/>
            <a:ext cx="194734" cy="423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25AE0B4-A322-47D3-A9B4-AC2CE12FB9EE}"/>
              </a:ext>
            </a:extLst>
          </p:cNvPr>
          <p:cNvSpPr/>
          <p:nvPr/>
        </p:nvSpPr>
        <p:spPr>
          <a:xfrm rot="17101670">
            <a:off x="5515632" y="2984682"/>
            <a:ext cx="323266" cy="403291"/>
          </a:xfrm>
          <a:prstGeom prst="ellipse">
            <a:avLst/>
          </a:prstGeom>
          <a:solidFill>
            <a:srgbClr val="66C2A5">
              <a:alpha val="20000"/>
            </a:srgbClr>
          </a:solidFill>
          <a:ln>
            <a:solidFill>
              <a:srgbClr val="66C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F2316-460F-47E8-AECF-8443268BB734}"/>
              </a:ext>
            </a:extLst>
          </p:cNvPr>
          <p:cNvCxnSpPr>
            <a:cxnSpLocks/>
          </p:cNvCxnSpPr>
          <p:nvPr/>
        </p:nvCxnSpPr>
        <p:spPr>
          <a:xfrm>
            <a:off x="5897033" y="3149600"/>
            <a:ext cx="461434" cy="186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A6A63-7663-4C38-995B-D6F75B024911}"/>
              </a:ext>
            </a:extLst>
          </p:cNvPr>
          <p:cNvCxnSpPr>
            <a:cxnSpLocks/>
          </p:cNvCxnSpPr>
          <p:nvPr/>
        </p:nvCxnSpPr>
        <p:spPr>
          <a:xfrm flipH="1">
            <a:off x="5846233" y="3149599"/>
            <a:ext cx="50800" cy="80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D53E8-D18F-4469-91CF-7FB3E7AFB7D0}"/>
              </a:ext>
            </a:extLst>
          </p:cNvPr>
          <p:cNvCxnSpPr>
            <a:cxnSpLocks/>
          </p:cNvCxnSpPr>
          <p:nvPr/>
        </p:nvCxnSpPr>
        <p:spPr>
          <a:xfrm>
            <a:off x="5897033" y="3149600"/>
            <a:ext cx="110067" cy="42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E5ACB8-12A0-4E1D-8D9D-853AC9C055DC}"/>
              </a:ext>
            </a:extLst>
          </p:cNvPr>
          <p:cNvSpPr txBox="1"/>
          <p:nvPr/>
        </p:nvSpPr>
        <p:spPr>
          <a:xfrm>
            <a:off x="6057743" y="258776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Huber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FDA58-3D90-427E-8DD6-B39650E26FF4}"/>
              </a:ext>
            </a:extLst>
          </p:cNvPr>
          <p:cNvSpPr txBox="1"/>
          <p:nvPr/>
        </p:nvSpPr>
        <p:spPr>
          <a:xfrm>
            <a:off x="5941327" y="29788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Asat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8906F-A03A-4302-B823-831AC1F67892}"/>
              </a:ext>
            </a:extLst>
          </p:cNvPr>
          <p:cNvSpPr txBox="1"/>
          <p:nvPr/>
        </p:nvSpPr>
        <p:spPr>
          <a:xfrm>
            <a:off x="6320033" y="31898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60435-3FC5-487A-AAFF-8F784E3905E0}"/>
              </a:ext>
            </a:extLst>
          </p:cNvPr>
          <p:cNvSpPr txBox="1"/>
          <p:nvPr/>
        </p:nvSpPr>
        <p:spPr>
          <a:xfrm>
            <a:off x="5540673" y="3184061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BF1390-249E-4760-9EAB-F017C1AC72E1}"/>
              </a:ext>
            </a:extLst>
          </p:cNvPr>
          <p:cNvSpPr/>
          <p:nvPr/>
        </p:nvSpPr>
        <p:spPr>
          <a:xfrm>
            <a:off x="7450667" y="3056466"/>
            <a:ext cx="156633" cy="156633"/>
          </a:xfrm>
          <a:prstGeom prst="rect">
            <a:avLst/>
          </a:prstGeom>
          <a:solidFill>
            <a:srgbClr val="FC8D62">
              <a:alpha val="20000"/>
            </a:srgbClr>
          </a:solidFill>
          <a:ln>
            <a:solidFill>
              <a:srgbClr val="FC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DF6505-7687-4A42-9CA9-A91F4A10C216}"/>
              </a:ext>
            </a:extLst>
          </p:cNvPr>
          <p:cNvSpPr/>
          <p:nvPr/>
        </p:nvSpPr>
        <p:spPr>
          <a:xfrm>
            <a:off x="7450667" y="3280835"/>
            <a:ext cx="156633" cy="156633"/>
          </a:xfrm>
          <a:prstGeom prst="rect">
            <a:avLst/>
          </a:prstGeom>
          <a:solidFill>
            <a:srgbClr val="66C2A5">
              <a:alpha val="20000"/>
            </a:srgbClr>
          </a:solidFill>
          <a:ln>
            <a:solidFill>
              <a:srgbClr val="66C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9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C548-FC88-408F-B9D1-9765961C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D334-7D4E-4118-8F3E-004E7B4A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57A36-F033-47D9-BA39-E5AF31D9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3"/>
            <a:ext cx="12192000" cy="68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796E0D-E893-4361-A001-972C33BB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995287"/>
            <a:ext cx="4648849" cy="286742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8ED4E9-0DD6-4ECE-B39E-E6293887BA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790701"/>
            <a:ext cx="4318000" cy="296333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E1FF40-260D-41F2-A500-FCE11DAAAB0E}"/>
              </a:ext>
            </a:extLst>
          </p:cNvPr>
          <p:cNvSpPr/>
          <p:nvPr/>
        </p:nvSpPr>
        <p:spPr>
          <a:xfrm rot="1152855">
            <a:off x="4530896" y="2524388"/>
            <a:ext cx="2556869" cy="1632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7A87E6-9663-4A71-BC72-813B3B2FFAF2}"/>
              </a:ext>
            </a:extLst>
          </p:cNvPr>
          <p:cNvSpPr/>
          <p:nvPr/>
        </p:nvSpPr>
        <p:spPr>
          <a:xfrm rot="615927">
            <a:off x="5114651" y="2546888"/>
            <a:ext cx="2216158" cy="1427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3A80E3-5590-49CD-B5C4-15231C1CBAA1}"/>
              </a:ext>
            </a:extLst>
          </p:cNvPr>
          <p:cNvSpPr/>
          <p:nvPr/>
        </p:nvSpPr>
        <p:spPr>
          <a:xfrm rot="2320415">
            <a:off x="5302950" y="2317813"/>
            <a:ext cx="2093370" cy="15789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18CD8-73B4-4D93-849F-87622F2ECDCC}"/>
              </a:ext>
            </a:extLst>
          </p:cNvPr>
          <p:cNvCxnSpPr>
            <a:cxnSpLocks/>
          </p:cNvCxnSpPr>
          <p:nvPr/>
        </p:nvCxnSpPr>
        <p:spPr>
          <a:xfrm flipV="1">
            <a:off x="6134100" y="2853267"/>
            <a:ext cx="215900" cy="39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CCF962-1BAF-4355-AC72-CF66044D9268}"/>
              </a:ext>
            </a:extLst>
          </p:cNvPr>
          <p:cNvCxnSpPr>
            <a:cxnSpLocks/>
          </p:cNvCxnSpPr>
          <p:nvPr/>
        </p:nvCxnSpPr>
        <p:spPr>
          <a:xfrm flipH="1">
            <a:off x="6091767" y="3251200"/>
            <a:ext cx="42333" cy="6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8FC808-591E-4E12-8560-F36E67DD6981}"/>
              </a:ext>
            </a:extLst>
          </p:cNvPr>
          <p:cNvCxnSpPr>
            <a:cxnSpLocks/>
          </p:cNvCxnSpPr>
          <p:nvPr/>
        </p:nvCxnSpPr>
        <p:spPr>
          <a:xfrm>
            <a:off x="6134100" y="3251200"/>
            <a:ext cx="127000" cy="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A7F2D3-73D7-47A5-AF45-29F19BCC5996}"/>
              </a:ext>
            </a:extLst>
          </p:cNvPr>
          <p:cNvCxnSpPr>
            <a:cxnSpLocks/>
          </p:cNvCxnSpPr>
          <p:nvPr/>
        </p:nvCxnSpPr>
        <p:spPr>
          <a:xfrm>
            <a:off x="6131416" y="3251200"/>
            <a:ext cx="485284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0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796E0D-E893-4361-A001-972C33BB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5" y="1995287"/>
            <a:ext cx="4648849" cy="28674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E1FF40-260D-41F2-A500-FCE11DAAAB0E}"/>
              </a:ext>
            </a:extLst>
          </p:cNvPr>
          <p:cNvSpPr/>
          <p:nvPr/>
        </p:nvSpPr>
        <p:spPr>
          <a:xfrm rot="1226104">
            <a:off x="5574833" y="3188153"/>
            <a:ext cx="480715" cy="301373"/>
          </a:xfrm>
          <a:prstGeom prst="ellipse">
            <a:avLst/>
          </a:prstGeom>
          <a:solidFill>
            <a:srgbClr val="E41A1C">
              <a:alpha val="20000"/>
            </a:srgbClr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7A87E6-9663-4A71-BC72-813B3B2FFAF2}"/>
              </a:ext>
            </a:extLst>
          </p:cNvPr>
          <p:cNvSpPr/>
          <p:nvPr/>
        </p:nvSpPr>
        <p:spPr>
          <a:xfrm rot="668136">
            <a:off x="5998561" y="3121623"/>
            <a:ext cx="448878" cy="280409"/>
          </a:xfrm>
          <a:prstGeom prst="ellipse">
            <a:avLst/>
          </a:prstGeom>
          <a:solidFill>
            <a:srgbClr val="377EB8">
              <a:alpha val="20000"/>
            </a:srgbClr>
          </a:solidFill>
          <a:ln>
            <a:solidFill>
              <a:srgbClr val="37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18CD8-73B4-4D93-849F-87622F2ECDCC}"/>
              </a:ext>
            </a:extLst>
          </p:cNvPr>
          <p:cNvCxnSpPr>
            <a:cxnSpLocks/>
          </p:cNvCxnSpPr>
          <p:nvPr/>
        </p:nvCxnSpPr>
        <p:spPr>
          <a:xfrm flipV="1">
            <a:off x="6134100" y="2853267"/>
            <a:ext cx="215900" cy="397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73A80E3-5590-49CD-B5C4-15231C1CBAA1}"/>
              </a:ext>
            </a:extLst>
          </p:cNvPr>
          <p:cNvSpPr/>
          <p:nvPr/>
        </p:nvSpPr>
        <p:spPr>
          <a:xfrm rot="2511296">
            <a:off x="6163200" y="2955291"/>
            <a:ext cx="392465" cy="299154"/>
          </a:xfrm>
          <a:prstGeom prst="ellipse">
            <a:avLst/>
          </a:prstGeom>
          <a:solidFill>
            <a:srgbClr val="4DAF4A">
              <a:alpha val="20000"/>
            </a:srgbClr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CCF962-1BAF-4355-AC72-CF66044D9268}"/>
              </a:ext>
            </a:extLst>
          </p:cNvPr>
          <p:cNvCxnSpPr>
            <a:cxnSpLocks/>
          </p:cNvCxnSpPr>
          <p:nvPr/>
        </p:nvCxnSpPr>
        <p:spPr>
          <a:xfrm flipH="1">
            <a:off x="6091767" y="3251200"/>
            <a:ext cx="42333" cy="677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A7F2D3-73D7-47A5-AF45-29F19BCC5996}"/>
              </a:ext>
            </a:extLst>
          </p:cNvPr>
          <p:cNvCxnSpPr>
            <a:cxnSpLocks/>
          </p:cNvCxnSpPr>
          <p:nvPr/>
        </p:nvCxnSpPr>
        <p:spPr>
          <a:xfrm>
            <a:off x="6131416" y="3251200"/>
            <a:ext cx="485284" cy="165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8FC808-591E-4E12-8560-F36E67DD6981}"/>
              </a:ext>
            </a:extLst>
          </p:cNvPr>
          <p:cNvCxnSpPr>
            <a:cxnSpLocks/>
          </p:cNvCxnSpPr>
          <p:nvPr/>
        </p:nvCxnSpPr>
        <p:spPr>
          <a:xfrm>
            <a:off x="6134100" y="3251200"/>
            <a:ext cx="127000" cy="46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41F725-4B64-40D5-AE27-3B422755DF1D}"/>
              </a:ext>
            </a:extLst>
          </p:cNvPr>
          <p:cNvSpPr txBox="1"/>
          <p:nvPr/>
        </p:nvSpPr>
        <p:spPr>
          <a:xfrm>
            <a:off x="6282110" y="264703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Huber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277DC-61E1-461F-85D5-C68CED6A686B}"/>
              </a:ext>
            </a:extLst>
          </p:cNvPr>
          <p:cNvSpPr txBox="1"/>
          <p:nvPr/>
        </p:nvSpPr>
        <p:spPr>
          <a:xfrm>
            <a:off x="6165694" y="30380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Asat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A5CF9-EE22-4F3E-8932-E3A44292BE35}"/>
              </a:ext>
            </a:extLst>
          </p:cNvPr>
          <p:cNvSpPr txBox="1"/>
          <p:nvPr/>
        </p:nvSpPr>
        <p:spPr>
          <a:xfrm>
            <a:off x="6544400" y="324908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C8BD5F-163C-4D1B-A940-7D7EA9E7FF2D}"/>
              </a:ext>
            </a:extLst>
          </p:cNvPr>
          <p:cNvSpPr txBox="1"/>
          <p:nvPr/>
        </p:nvSpPr>
        <p:spPr>
          <a:xfrm>
            <a:off x="5765040" y="324332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9BF0DC-8231-4BE0-85B8-43449E31D346}"/>
              </a:ext>
            </a:extLst>
          </p:cNvPr>
          <p:cNvSpPr/>
          <p:nvPr/>
        </p:nvSpPr>
        <p:spPr>
          <a:xfrm>
            <a:off x="7772400" y="3052233"/>
            <a:ext cx="156633" cy="156633"/>
          </a:xfrm>
          <a:prstGeom prst="rect">
            <a:avLst/>
          </a:prstGeom>
          <a:solidFill>
            <a:srgbClr val="E41A1C">
              <a:alpha val="20000"/>
            </a:srgbClr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A8C70-3FED-4612-93CD-D62D570FB775}"/>
              </a:ext>
            </a:extLst>
          </p:cNvPr>
          <p:cNvSpPr/>
          <p:nvPr/>
        </p:nvSpPr>
        <p:spPr>
          <a:xfrm>
            <a:off x="7772400" y="3280834"/>
            <a:ext cx="156633" cy="156633"/>
          </a:xfrm>
          <a:prstGeom prst="rect">
            <a:avLst/>
          </a:prstGeom>
          <a:solidFill>
            <a:srgbClr val="377EB8">
              <a:alpha val="20000"/>
            </a:srgbClr>
          </a:solidFill>
          <a:ln>
            <a:solidFill>
              <a:srgbClr val="37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EFCF70-4894-4FA6-9A61-C958A4FFD30B}"/>
              </a:ext>
            </a:extLst>
          </p:cNvPr>
          <p:cNvSpPr/>
          <p:nvPr/>
        </p:nvSpPr>
        <p:spPr>
          <a:xfrm>
            <a:off x="7772400" y="3500967"/>
            <a:ext cx="156633" cy="156633"/>
          </a:xfrm>
          <a:prstGeom prst="rect">
            <a:avLst/>
          </a:prstGeom>
          <a:solidFill>
            <a:srgbClr val="4DAF4A">
              <a:alpha val="20000"/>
            </a:srgbClr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0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1BE7-36F4-4361-BD24-E593E315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9CD7-971B-4C11-A689-19D3710C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8A385-B14B-4B08-A139-FF44AC64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57"/>
            <a:ext cx="12192000" cy="65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792F-44CB-45E5-8C8B-E4E04238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F2ED-75E0-406D-BD6B-79C8AB42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F4FB4-FBCE-479F-AECE-E886D465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80"/>
            <a:ext cx="12192000" cy="67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6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1743-EC04-4FBC-B06D-CCAEA9A5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67A1-4A10-4050-A0CF-67F53744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25FB3-8B26-46DB-A16F-ED204538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2" y="0"/>
            <a:ext cx="11899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5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8CE7-0394-4D26-8064-B5793AC8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3AE0-877B-4751-A3B6-BD929D01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6C3E1-2A13-47D2-BEC9-DF36048B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8" y="0"/>
            <a:ext cx="11942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3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B000-F7D4-411E-A808-BA8D5847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28A6-AA41-47AD-B5A7-E4BC4C36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9D3E4-EBEF-4DBB-BFB8-80EA2DC3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39"/>
            <a:ext cx="12192000" cy="68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924-2A89-4C62-AB96-3EB38F77C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With Tree height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08934-B7B3-46E3-AEE0-B668AC8FE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Ok, it is very messy, tree height is not relevant to anything else and sit on its own….</a:t>
            </a:r>
          </a:p>
        </p:txBody>
      </p:sp>
    </p:spTree>
    <p:extLst>
      <p:ext uri="{BB962C8B-B14F-4D97-AF65-F5344CB8AC3E}">
        <p14:creationId xmlns:p14="http://schemas.microsoft.com/office/powerpoint/2010/main" val="169188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123B-8B1E-40D5-A5F9-202BEF4C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 let’s think about whether we should have </a:t>
            </a:r>
            <a:r>
              <a:rPr lang="en-US" altLang="zh-CN" dirty="0" err="1"/>
              <a:t>Vcmax</a:t>
            </a:r>
            <a:r>
              <a:rPr lang="en-US" altLang="zh-CN" dirty="0"/>
              <a:t> or </a:t>
            </a:r>
            <a:r>
              <a:rPr lang="en-US" altLang="zh-CN" dirty="0" err="1"/>
              <a:t>Asat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C2DA-D653-4197-9665-1B2FB019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4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75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Without Tree height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Tree height</vt:lpstr>
      <vt:lpstr>Now let’s think about whether we should have Vcmax or Asat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Without Tree height</dc:title>
  <dc:creator>Huanyuan Zhang</dc:creator>
  <cp:lastModifiedBy>Huanyuan Zhang</cp:lastModifiedBy>
  <cp:revision>14</cp:revision>
  <dcterms:created xsi:type="dcterms:W3CDTF">2021-12-25T15:45:31Z</dcterms:created>
  <dcterms:modified xsi:type="dcterms:W3CDTF">2022-06-26T09:53:04Z</dcterms:modified>
</cp:coreProperties>
</file>