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D8B1-7B79-4471-9D58-BDC4CCDB8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214B7-AA0A-43EF-9527-A83B3D0CF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988F-D9C1-4753-B057-CD8575AA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953A-001B-4DFA-B576-52F5635B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60D2-4EC1-4B19-B7FE-F2DE67EC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3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4FA4-1701-4BE8-835D-8EE3384E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8468D-138B-4E3C-8C29-F6396439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494B-1FE6-4EEC-A95D-314B53D0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831E-98F0-4626-B74F-28F6BEB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3918-1459-4A40-B053-61F65EF0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6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E2B8A-8965-42AA-A501-375C2B1D1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B77-AD0B-49C0-A761-465D1458E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1EEF-7F23-40DA-8DDB-4A437FDD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36E0-5E49-48AD-A8CD-BB110B79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0E2-C531-4B6F-97F6-F84E6826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3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A95-7FD6-4430-80BC-914D5D91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BAF6-1303-41F9-8C73-060FFE82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1E85-FA70-4151-8D05-C0C14A95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B281-F9F3-46A6-B301-5AE3F470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310B-5A3E-42EF-8541-E9236CA2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25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B97-4965-4200-9A8D-12B117C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53DA6-EF68-4964-B029-F15BD18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9329-5572-4D06-985B-3361492B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4E2A-F7ED-4050-887A-90960F6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B8007-E7FC-41BE-BF59-FE5ADCA1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5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4521-87E9-4ACC-9F0D-4C54A57D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0DC6-E7FD-4021-957C-7AA1BADA9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CAA80-3613-416D-8BE9-7DC1168D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AB1D2-F7BA-419F-93D2-528E1901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3979-3933-48E5-84B3-AA013CB7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61CF3-A028-4363-825C-C18DFC9E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2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13C0-E8F2-4298-965B-98438929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ACC54-CD83-42EA-861C-47DC0044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6C332-48BA-4650-94B9-988E482E1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2E894-80AD-4D0B-A1AE-E23761EDA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048CA-8D94-45C9-8ADE-0DD4D46CE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3970D-3349-47E4-B8FB-5933D21C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DCE62-7420-46C6-A9C6-013F7C55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8B4A9-2564-4C2F-8758-278276E9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0B70-B7C6-4FC6-95BF-6166E0A8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757C-FEDD-4B1F-BD9B-3A5A95D1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80700-DE0D-4388-92CD-15F0E21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F6434-48EE-44C8-ABD1-D3BE784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2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ECD9D-00A5-4F8F-947A-50255A8B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83B5A-B624-4948-A7AD-26902EC2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8ECDE-0865-4530-A689-D16A4187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A39E-083C-4833-97F7-4E7982C2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A71A-8CBA-4266-922A-4A1BD40B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5FA6A-536E-4E1D-A69A-C7910526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BB3C-731C-4F9B-9CEC-EB9FE747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A41F-D021-4AD8-9C4D-A0DE8C2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CD464-CD95-4BC6-9239-A736DA46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9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FA82-0F0F-438F-8B35-E973F557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62A4-BB8D-4F69-B958-B076C6675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4AB3-E513-45BB-92B0-4A484BA5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8599A-BC94-4DB1-8A74-50CA84E6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83B87-43CC-4563-97F3-9B63517D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CD5D-A592-4CAF-BA3C-911E3994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84D8D-BF46-4D86-AF31-BD472CB3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DDFA-0482-48AC-8324-F2D67A4F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7B5F-CB86-41C3-A2FB-A6280B3D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B339-B811-47DE-BC21-D2B560C36F03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60D1-6338-43EB-B2D1-BB85DBB1B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CE78-C777-48FA-93FF-8024ADAC3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E6982-5B7F-40D6-98F1-988767AD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E7D584-1257-4E98-B953-01DC70AA911D}"/>
              </a:ext>
            </a:extLst>
          </p:cNvPr>
          <p:cNvSpPr/>
          <p:nvPr/>
        </p:nvSpPr>
        <p:spPr>
          <a:xfrm>
            <a:off x="4135772" y="1954694"/>
            <a:ext cx="2457184" cy="1993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1A1EDE-F218-4368-95C2-D7A3AEDDD41D}"/>
              </a:ext>
            </a:extLst>
          </p:cNvPr>
          <p:cNvSpPr/>
          <p:nvPr/>
        </p:nvSpPr>
        <p:spPr>
          <a:xfrm>
            <a:off x="4320245" y="2312503"/>
            <a:ext cx="1292088" cy="12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F4F0D-7EDE-4335-AB9C-A23CDF5384B6}"/>
              </a:ext>
            </a:extLst>
          </p:cNvPr>
          <p:cNvSpPr/>
          <p:nvPr/>
        </p:nvSpPr>
        <p:spPr>
          <a:xfrm>
            <a:off x="4989443" y="2266121"/>
            <a:ext cx="1338470" cy="133847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02A64-9779-4665-A49A-3A74A14D267E}"/>
              </a:ext>
            </a:extLst>
          </p:cNvPr>
          <p:cNvSpPr txBox="1"/>
          <p:nvPr/>
        </p:nvSpPr>
        <p:spPr>
          <a:xfrm>
            <a:off x="5709381" y="194940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E232B-7E58-4AAA-AE32-DCE7F92315AA}"/>
              </a:ext>
            </a:extLst>
          </p:cNvPr>
          <p:cNvSpPr txBox="1"/>
          <p:nvPr/>
        </p:nvSpPr>
        <p:spPr>
          <a:xfrm>
            <a:off x="4145606" y="196888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E6190-6339-4055-8CA5-94F2EF717B63}"/>
              </a:ext>
            </a:extLst>
          </p:cNvPr>
          <p:cNvSpPr txBox="1"/>
          <p:nvPr/>
        </p:nvSpPr>
        <p:spPr>
          <a:xfrm>
            <a:off x="5210828" y="3578880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= [d]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3EAA-F630-4A18-9772-AB86FB47D579}"/>
              </a:ext>
            </a:extLst>
          </p:cNvPr>
          <p:cNvSpPr txBox="1"/>
          <p:nvPr/>
        </p:nvSpPr>
        <p:spPr>
          <a:xfrm>
            <a:off x="4395495" y="274817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[a]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DA5E7-ECA9-4389-B89B-BD7E80BDAFD8}"/>
              </a:ext>
            </a:extLst>
          </p:cNvPr>
          <p:cNvSpPr txBox="1"/>
          <p:nvPr/>
        </p:nvSpPr>
        <p:spPr>
          <a:xfrm>
            <a:off x="4966648" y="27274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[b]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93273-5F10-4227-ACFA-91A881131D3C}"/>
              </a:ext>
            </a:extLst>
          </p:cNvPr>
          <p:cNvSpPr txBox="1"/>
          <p:nvPr/>
        </p:nvSpPr>
        <p:spPr>
          <a:xfrm>
            <a:off x="5689742" y="27481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[c]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50848-7D57-44B5-B797-F7946203EEF6}"/>
              </a:ext>
            </a:extLst>
          </p:cNvPr>
          <p:cNvSpPr txBox="1"/>
          <p:nvPr/>
        </p:nvSpPr>
        <p:spPr>
          <a:xfrm>
            <a:off x="2281797" y="4240695"/>
            <a:ext cx="7292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[a] Variance incurred by changing plot for the same species</a:t>
            </a:r>
          </a:p>
          <a:p>
            <a:r>
              <a:rPr lang="en-US" dirty="0"/>
              <a:t>[b] Variance incurred by changing plot and changing species </a:t>
            </a:r>
          </a:p>
          <a:p>
            <a:r>
              <a:rPr lang="en-US" dirty="0"/>
              <a:t>[c] Variance incurred by changing Species but not plot (inter-specific variance in a plot)</a:t>
            </a:r>
          </a:p>
          <a:p>
            <a:r>
              <a:rPr lang="en-US" dirty="0"/>
              <a:t>[d] Variance not explained by the above three (including intra-specific variation and measurement errors)</a:t>
            </a:r>
          </a:p>
          <a:p>
            <a:r>
              <a:rPr lang="en-US" dirty="0"/>
              <a:t>We assumed that, plot-to-plot variation could be partitioned into ‘through intraspecific variation’ [a] and ‘through changing species’ [b].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7323E-61AE-3A1D-6229-4C011E5DE831}"/>
              </a:ext>
            </a:extLst>
          </p:cNvPr>
          <p:cNvSpPr/>
          <p:nvPr/>
        </p:nvSpPr>
        <p:spPr>
          <a:xfrm>
            <a:off x="3853281" y="2340000"/>
            <a:ext cx="6664272" cy="4981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MAT, MAP and soil moisture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90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Huanyuan Zhang</dc:creator>
  <cp:lastModifiedBy>Huanyuan Zhang</cp:lastModifiedBy>
  <cp:revision>2</cp:revision>
  <dcterms:created xsi:type="dcterms:W3CDTF">2021-12-21T12:57:29Z</dcterms:created>
  <dcterms:modified xsi:type="dcterms:W3CDTF">2022-05-28T09:04:43Z</dcterms:modified>
</cp:coreProperties>
</file>