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6" r:id="rId5"/>
    <p:sldId id="257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7"/>
  </p:normalViewPr>
  <p:slideViewPr>
    <p:cSldViewPr snapToGrid="0" snapToObjects="1">
      <p:cViewPr>
        <p:scale>
          <a:sx n="95" d="100"/>
          <a:sy n="95" d="100"/>
        </p:scale>
        <p:origin x="6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5105D-EFE4-0D44-9760-E704B7C5C518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01504-4ADE-B94B-B0D2-4A8DABED2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10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87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9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65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26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6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9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23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4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5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27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7779-9466-214F-AC25-2AE0A6AD10DF}" type="datetimeFigureOut">
              <a:rPr kumimoji="1" lang="zh-CN" altLang="en-US" smtClean="0"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B9FB-C07E-0F4E-A7DD-C0B69BCC19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05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8.tif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同一性认定的两种方法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4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2" y="132380"/>
            <a:ext cx="7188199" cy="24619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80" y="3864527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kumimoji="1" lang="zh-CN" altLang="en-US" sz="2600" dirty="0">
                <a:solidFill>
                  <a:schemeClr val="bg1"/>
                </a:solidFill>
              </a:rPr>
              <a:t>网络性能的衡量方法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2624196"/>
            <a:ext cx="5778500" cy="1231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51554"/>
          <a:stretch/>
        </p:blipFill>
        <p:spPr>
          <a:xfrm>
            <a:off x="1360361" y="301713"/>
            <a:ext cx="2682570" cy="266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14047" y="4545106"/>
                <a:ext cx="5836024" cy="16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计算两个样本的</a:t>
                </a:r>
                <a:r>
                  <a:rPr kumimoji="1" lang="en-US" altLang="zh-CN" dirty="0" smtClean="0"/>
                  <a:t>cosine</a:t>
                </a:r>
                <a:r>
                  <a:rPr kumimoji="1" lang="zh-CN" altLang="en-US" dirty="0" smtClean="0"/>
                  <a:t>距离，两个样本越相似，那</a:t>
                </a:r>
                <a:r>
                  <a:rPr kumimoji="1" lang="en-US" altLang="zh-CN" dirty="0" err="1" smtClean="0"/>
                  <a:t>cosine_distance</a:t>
                </a:r>
                <a:r>
                  <a:rPr kumimoji="1" lang="zh-CN" altLang="en-US" dirty="0" smtClean="0"/>
                  <a:t>越大，越接近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，反之越小，越接近</a:t>
                </a:r>
                <a:r>
                  <a:rPr kumimoji="1" lang="en-US" altLang="zh-CN" dirty="0" smtClean="0"/>
                  <a:t>-1</a:t>
                </a:r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如果要衡量两张图的相似度，可以通过公式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𝑐𝑜𝑠𝑖𝑛𝑒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zh-CN" altLang="en-US" i="1" smtClean="0">
                        <a:latin typeface="Cambria Math" charset="0"/>
                      </a:rPr>
                      <m:t>归一化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到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0,1</m:t>
                        </m:r>
                      </m:e>
                    </m:d>
                    <m:r>
                      <a:rPr kumimoji="1" lang="zh-CN" altLang="en-US" i="1" smtClean="0">
                        <a:latin typeface="Cambria Math" charset="0"/>
                      </a:rPr>
                      <m:t>之间</m:t>
                    </m:r>
                  </m:oMath>
                </a14:m>
                <a:r>
                  <a:rPr kumimoji="1" lang="zh-CN" altLang="en-US" dirty="0" smtClean="0"/>
                  <a:t>。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047" y="4545106"/>
                <a:ext cx="5836024" cy="1601785"/>
              </a:xfrm>
              <a:prstGeom prst="rect">
                <a:avLst/>
              </a:prstGeom>
              <a:blipFill rotWithShape="0">
                <a:blip r:embed="rId5"/>
                <a:stretch>
                  <a:fillRect l="-940" t="-2290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131" y="1395319"/>
            <a:ext cx="5801784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3682" y="1395319"/>
            <a:ext cx="43784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测试集的目的是为了衡量网络性能。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右图是阈值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准确度曲线。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</a:t>
            </a:r>
            <a:r>
              <a:rPr kumimoji="1" lang="en-US" altLang="zh-CN" dirty="0" err="1" smtClean="0"/>
              <a:t>cosine_distance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，阈值为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，那么当</a:t>
            </a:r>
            <a:r>
              <a:rPr kumimoji="1" lang="en-US" altLang="zh-CN" dirty="0" smtClean="0"/>
              <a:t>c&gt;=t</a:t>
            </a:r>
            <a:r>
              <a:rPr kumimoji="1" lang="zh-CN" altLang="en-US" dirty="0" smtClean="0"/>
              <a:t>，两张扫描图就是同一个人，</a:t>
            </a:r>
            <a:r>
              <a:rPr kumimoji="1" lang="en-US" altLang="zh-CN" dirty="0" smtClean="0"/>
              <a:t>c&lt;t</a:t>
            </a:r>
            <a:r>
              <a:rPr kumimoji="1" lang="zh-CN" altLang="en-US" dirty="0" smtClean="0"/>
              <a:t>，则扫描图不是同一个人。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在不同的阈值下，可以得到在测试集上的准确度，随着阈值的变化，准确度也变化。最后在某个点精度取得最大值。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那么这个点就是最好的用来判断是不是同一个人的扫描图的</a:t>
            </a:r>
            <a:r>
              <a:rPr kumimoji="1" lang="en-US" altLang="zh-CN" dirty="0" err="1" smtClean="0"/>
              <a:t>consine</a:t>
            </a:r>
            <a:r>
              <a:rPr kumimoji="1" lang="zh-CN" altLang="en-US" dirty="0" smtClean="0"/>
              <a:t>距离，大于这个值就是一个人，小于就不是一个人。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在这个点上的准确度，例如这里是（</a:t>
            </a:r>
            <a:r>
              <a:rPr kumimoji="1" lang="en-US" altLang="zh-CN" dirty="0" smtClean="0"/>
              <a:t>0.67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0.973</a:t>
            </a:r>
            <a:r>
              <a:rPr kumimoji="1" lang="zh-CN" altLang="en-US" dirty="0" smtClean="0"/>
              <a:t>）就是这个网络判断两张</a:t>
            </a:r>
            <a:r>
              <a:rPr kumimoji="1" lang="en-US" altLang="zh-CN" dirty="0" smtClean="0"/>
              <a:t>CT</a:t>
            </a:r>
            <a:r>
              <a:rPr kumimoji="1" lang="zh-CN" altLang="en-US" dirty="0" smtClean="0"/>
              <a:t>图是不是同一个人的。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13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57135"/>
            <a:ext cx="10515600" cy="2852737"/>
          </a:xfrm>
        </p:spPr>
        <p:txBody>
          <a:bodyPr/>
          <a:lstStyle/>
          <a:p>
            <a:pPr marL="857250" indent="-857250">
              <a:buFont typeface="Arial" charset="0"/>
              <a:buChar char="•"/>
            </a:pPr>
            <a:r>
              <a:rPr kumimoji="1" lang="zh-CN" altLang="en-US" dirty="0" smtClean="0"/>
              <a:t>两种网络和相应数据准备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4542"/>
            <a:ext cx="10515600" cy="1500187"/>
          </a:xfrm>
        </p:spPr>
        <p:txBody>
          <a:bodyPr>
            <a:noAutofit/>
          </a:bodyPr>
          <a:lstStyle/>
          <a:p>
            <a:pPr marL="857250" indent="-857250">
              <a:buFont typeface="Arial" charset="0"/>
              <a:buChar char="•"/>
            </a:pPr>
            <a:r>
              <a:rPr kumimoji="1" lang="zh-CN" altLang="en-US" sz="6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网络</a:t>
            </a:r>
            <a:r>
              <a:rPr kumimoji="1" lang="zh-CN" alt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性能的衡量方法</a:t>
            </a:r>
          </a:p>
        </p:txBody>
      </p:sp>
    </p:spTree>
    <p:extLst>
      <p:ext uri="{BB962C8B-B14F-4D97-AF65-F5344CB8AC3E}">
        <p14:creationId xmlns:p14="http://schemas.microsoft.com/office/powerpoint/2010/main" val="19725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41" t="2" r="-61" b="-3"/>
          <a:stretch/>
        </p:blipFill>
        <p:spPr>
          <a:xfrm>
            <a:off x="4636008" y="640083"/>
            <a:ext cx="7555992" cy="5577838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数据准备</a:t>
            </a:r>
            <a:endParaRPr kumimoji="1" lang="en-US" altLang="zh-C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1"/>
                <a:ext cx="3667036" cy="377952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同一个人最好收集几份样本</a:t>
                </a:r>
                <a:endParaRPr kumimoji="1" lang="en-US" altLang="zh-CN" sz="18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右图是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CASIA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人脸数据集，一共收集了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10000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多个人的脸，每个人有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100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张左右。</a:t>
                </a:r>
                <a:endParaRPr kumimoji="1" lang="en-US" altLang="zh-CN" sz="18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比如有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n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个人，第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q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个人有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1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个样本。相同</a:t>
                </a:r>
                <a14:m>
                  <m:oMath xmlns:m="http://schemas.openxmlformats.org/officeDocument/2006/math">
                    <m:r>
                      <a:rPr kumimoji="1" lang="zh-CN" altLang="en-US" sz="1800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的人的</m:t>
                    </m:r>
                    <m:r>
                      <a:rPr kumimoji="1" lang="zh-CN" altLang="en-US" sz="180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样本则有</m:t>
                    </m:r>
                    <m:nary>
                      <m:naryPr>
                        <m:chr m:val="∑"/>
                        <m:ctrlPr>
                          <a:rPr kumimoji="1" lang="is-IS" altLang="zh-CN" sz="18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1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zh-CN" sz="180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80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8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kumimoji="1" lang="zh-CN" altLang="en-US" sz="1800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个</m:t>
                    </m:r>
                    <m:r>
                      <a:rPr kumimoji="1" lang="zh-CN" altLang="en-US" sz="180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样本</m:t>
                    </m:r>
                  </m:oMath>
                </a14:m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。不同的人同理排列组合。</a:t>
                </a:r>
                <a:endParaRPr kumimoji="1" lang="en-US" altLang="zh-CN" sz="18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数据需要分成训练集和测试集，测试集用来衡量网络性能。</a:t>
                </a:r>
                <a:endParaRPr kumimoji="1" lang="en-US" altLang="zh-CN" sz="18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一个扫描图有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n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层，可以按照</a:t>
                </a:r>
                <a:r>
                  <a:rPr kumimoji="1" lang="en-US" altLang="zh-CN" sz="1800" dirty="0" smtClean="0">
                    <a:solidFill>
                      <a:schemeClr val="bg1"/>
                    </a:solidFill>
                  </a:rPr>
                  <a:t>n*h*w</a:t>
                </a:r>
                <a:r>
                  <a:rPr kumimoji="1" lang="zh-CN" altLang="en-US" sz="1800" dirty="0" smtClean="0">
                    <a:solidFill>
                      <a:schemeClr val="bg1"/>
                    </a:solidFill>
                  </a:rPr>
                  <a:t>的数据来输入</a:t>
                </a:r>
                <a:endParaRPr kumimoji="1" lang="en-US" altLang="zh-CN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1"/>
                <a:ext cx="3667036" cy="3779520"/>
              </a:xfrm>
              <a:blipFill rotWithShape="0">
                <a:blip r:embed="rId3"/>
                <a:stretch>
                  <a:fillRect l="-2824" t="-1613" r="-1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5588" cy="4351338"/>
          </a:xfrm>
        </p:spPr>
        <p:txBody>
          <a:bodyPr/>
          <a:lstStyle/>
          <a:p>
            <a:r>
              <a:rPr kumimoji="1" lang="zh-CN" altLang="en-US" dirty="0" smtClean="0"/>
              <a:t>数据上有两种方法：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第一种是一个人的</a:t>
            </a:r>
            <a:r>
              <a:rPr kumimoji="1" lang="en-US" altLang="zh-CN" dirty="0" smtClean="0"/>
              <a:t>CT</a:t>
            </a:r>
            <a:r>
              <a:rPr kumimoji="1" lang="zh-CN" altLang="en-US" dirty="0" smtClean="0"/>
              <a:t>扫描图收集多份，输入三维图片训练，但是</a:t>
            </a:r>
            <a:r>
              <a:rPr kumimoji="1" lang="en-US" altLang="zh-CN" dirty="0" smtClean="0"/>
              <a:t>CT</a:t>
            </a:r>
            <a:r>
              <a:rPr kumimoji="1" lang="zh-CN" altLang="en-US" dirty="0" smtClean="0"/>
              <a:t>图的层数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必须都一样。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第二种是只需要一个人的一个或多个</a:t>
            </a:r>
            <a:r>
              <a:rPr kumimoji="1" lang="en-US" altLang="zh-CN" dirty="0" smtClean="0"/>
              <a:t>CT</a:t>
            </a:r>
            <a:r>
              <a:rPr kumimoji="1" lang="zh-CN" altLang="en-US" dirty="0" smtClean="0"/>
              <a:t>图，在鼻窦这个位置取多张图片，代表同一个人的。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第一种计算量较大，收集多份数据。第二种计算量小的多，至少有一个就行，但是需要人工来挑选数据。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0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网络结构大致的情况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33" y="1920610"/>
            <a:ext cx="4343400" cy="433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66" y="1920610"/>
            <a:ext cx="2895600" cy="4013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4533" y="6400800"/>
            <a:ext cx="27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Siamese Network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27310" y="6400800"/>
            <a:ext cx="268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2-channel Network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75" y="470555"/>
            <a:ext cx="2296599" cy="5880796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Siamese Network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67732" y="651353"/>
            <a:ext cx="42087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+mj-lt"/>
              </a:rPr>
              <a:t>Siamese </a:t>
            </a:r>
            <a:r>
              <a:rPr kumimoji="1" lang="en-US" altLang="zh-CN" sz="3200" dirty="0" smtClean="0">
                <a:latin typeface="+mj-lt"/>
              </a:rPr>
              <a:t>Network</a:t>
            </a:r>
          </a:p>
          <a:p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</a:t>
            </a:r>
            <a:r>
              <a:rPr kumimoji="1" lang="zh-CN" altLang="en-US" dirty="0" smtClean="0"/>
              <a:t>数据</a:t>
            </a:r>
            <a:r>
              <a:rPr kumimoji="1" lang="zh-CN" altLang="en-US" dirty="0" smtClean="0">
                <a:solidFill>
                  <a:srgbClr val="FF0000"/>
                </a:solidFill>
              </a:rPr>
              <a:t>俩俩成对输入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如果一对数据是同一个人，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标签是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，否则标签是</a:t>
            </a:r>
            <a:r>
              <a:rPr kumimoji="1" lang="en-US" altLang="zh-CN" dirty="0" smtClean="0">
                <a:solidFill>
                  <a:srgbClr val="FF0000"/>
                </a:solidFill>
              </a:rPr>
              <a:t>0.</a:t>
            </a:r>
          </a:p>
          <a:p>
            <a:r>
              <a:rPr kumimoji="1" lang="zh-CN" altLang="en-US" dirty="0" smtClean="0"/>
              <a:t>最后输出一副图片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维特征</a:t>
            </a:r>
            <a:r>
              <a:rPr kumimoji="1" lang="zh-CN" altLang="en-US" dirty="0" smtClean="0"/>
              <a:t>向量。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对比损失函数</a:t>
            </a:r>
            <a:r>
              <a:rPr kumimoji="1" lang="zh-CN" altLang="en-US" dirty="0" smtClean="0"/>
              <a:t>使同一个的特征向量距离更加靠近，不同的距离更远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向量是这样的</a:t>
            </a:r>
            <a:r>
              <a:rPr kumimoji="1" lang="en-US" altLang="zh-CN" dirty="0" smtClean="0">
                <a:sym typeface="Wingdings"/>
              </a:rPr>
              <a:t>(1, 2, 3</a:t>
            </a:r>
            <a:r>
              <a:rPr kumimoji="1" lang="mr-IN" altLang="zh-CN" dirty="0" smtClean="0">
                <a:sym typeface="Wingdings"/>
              </a:rPr>
              <a:t>…</a:t>
            </a:r>
            <a:r>
              <a:rPr kumimoji="1" lang="en-US" altLang="zh-CN" dirty="0" smtClean="0">
                <a:sym typeface="Wingdings"/>
              </a:rPr>
              <a:t>, 7, 8, 9)</a:t>
            </a:r>
            <a:endParaRPr kumimoji="1" lang="en-US" altLang="zh-CN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5873493" y="2682678"/>
            <a:ext cx="1880118" cy="33298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18534"/>
            <a:ext cx="2228596" cy="6587066"/>
          </a:xfrm>
          <a:prstGeom prst="rect">
            <a:avLst/>
          </a:prstGeom>
        </p:spPr>
      </p:pic>
      <p:sp>
        <p:nvSpPr>
          <p:cNvPr id="8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kumimoji="1" lang="zh-CN" altLang="en-US" sz="3600">
                <a:solidFill>
                  <a:schemeClr val="bg1"/>
                </a:solidFill>
              </a:rPr>
              <a:t>第二种方法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39836" y="651353"/>
            <a:ext cx="39582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+mj-lt"/>
              </a:rPr>
              <a:t>第二种方法和分类网络类似。</a:t>
            </a:r>
            <a:endParaRPr kumimoji="1" lang="en-US" altLang="zh-CN" sz="2400" dirty="0" smtClean="0">
              <a:latin typeface="+mj-lt"/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例如这个网络是一个解决相似度的，最后一层（</a:t>
            </a:r>
            <a:r>
              <a:rPr kumimoji="1" lang="en-US" altLang="zh-CN" dirty="0" smtClean="0"/>
              <a:t>ip2</a:t>
            </a:r>
            <a:r>
              <a:rPr kumimoji="1" lang="zh-CN" altLang="en-US" dirty="0" smtClean="0"/>
              <a:t>）是一个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分类器</a:t>
            </a:r>
            <a:r>
              <a:rPr kumimoji="1" lang="zh-CN" altLang="en-US" dirty="0" smtClean="0"/>
              <a:t>，输出每一类的概率。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在相似度里面，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训练完成之后直接舍弃掉分类器，我们不需要分类的概率，只要上一层（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ip1)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提取到的特征向量。</a:t>
            </a:r>
            <a:r>
              <a:rPr kumimoji="1" lang="zh-CN" altLang="en-US" dirty="0" smtClean="0"/>
              <a:t>在用特征向量之间的距离来衡量两个样本的相似度。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这里的网络加了一个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center_loss</a:t>
            </a:r>
            <a:r>
              <a:rPr kumimoji="1" lang="zh-CN" altLang="en-US" dirty="0" smtClean="0"/>
              <a:t>是一个损失函数，可以使不同类距离更远，相同类距离更近。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1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14" y="2133078"/>
            <a:ext cx="5537200" cy="2667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0022" y="5160723"/>
            <a:ext cx="22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err="1" smtClean="0"/>
              <a:t>softmax_loss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76373" y="5273458"/>
            <a:ext cx="295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Softmax_loss+center_loss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5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661</Words>
  <Application>Microsoft Macintosh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Cambria Math</vt:lpstr>
      <vt:lpstr>DengXian</vt:lpstr>
      <vt:lpstr>DengXian Light</vt:lpstr>
      <vt:lpstr>Mangal</vt:lpstr>
      <vt:lpstr>Wingdings</vt:lpstr>
      <vt:lpstr>Arial</vt:lpstr>
      <vt:lpstr>Office 主题</vt:lpstr>
      <vt:lpstr>同一性认定的两种方法</vt:lpstr>
      <vt:lpstr>两种网络和相应数据准备 </vt:lpstr>
      <vt:lpstr>数据准备</vt:lpstr>
      <vt:lpstr>关于数据</vt:lpstr>
      <vt:lpstr>网络结构大致的情况</vt:lpstr>
      <vt:lpstr>Siamese Network</vt:lpstr>
      <vt:lpstr>PowerPoint 演示文稿</vt:lpstr>
      <vt:lpstr>第二种方法</vt:lpstr>
      <vt:lpstr>PowerPoint 演示文稿</vt:lpstr>
      <vt:lpstr>网络性能的衡量方法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黄智忠</dc:creator>
  <cp:lastModifiedBy>黄智忠</cp:lastModifiedBy>
  <cp:revision>73</cp:revision>
  <dcterms:created xsi:type="dcterms:W3CDTF">2017-08-21T13:10:33Z</dcterms:created>
  <dcterms:modified xsi:type="dcterms:W3CDTF">2017-08-21T15:16:58Z</dcterms:modified>
</cp:coreProperties>
</file>