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1" r:id="rId2"/>
    <p:sldId id="281" r:id="rId3"/>
    <p:sldId id="312" r:id="rId4"/>
    <p:sldId id="313" r:id="rId5"/>
    <p:sldId id="310" r:id="rId6"/>
    <p:sldId id="284" r:id="rId7"/>
    <p:sldId id="293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8864D8-D4EA-4630-8C2E-104DAD0E0EE3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2019年5月8日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5F51FCC-6853-4383-B2F8-998AA394481E}" type="datetime4">
              <a:rPr lang="ja-JP" altLang="en-US" smtClean="0"/>
              <a:pPr/>
              <a:t>2019年5月8日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2869989-EB00-4EE7-BCB5-25BDC5BB29F8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62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5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34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​​コネク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​​コネク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​​コネク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​​コネク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グループ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​​コネク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​​コネクタ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​​コネクタ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​​コネク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​​コネクタ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​​コネクタ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コネク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​​コネク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​​コネク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グループ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​​コネク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​​コネクタ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​​コネクタ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​​コネク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​​コネクタ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​​コネクタ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58" name="直線​​コネク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グループ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​​コネクタ(S)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​​コネクタ(S)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​​コネクタ(S)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​​コネクタ(S)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​​コネクタ(S)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​​コネク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​​コネク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​​コネクタ(S)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​​コネクタ(S)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​​コネクタ(S)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​​コネクタ(S)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​​コネク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​​コネク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​​コネクタ(S)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​​コネクタ(S)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​​コネク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グループ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​​コネク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​​コネク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​​コネク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​​コネク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​​コネク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グループ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​​コネク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​​コネクタ(S)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​​コネク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​​コネク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​​コネク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​​コネク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​​コネク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​​コネク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​​コネクタ(S)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​​コネク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​​コネク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​​コネク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​​コネク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​​コネク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​​コネク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グループ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​​コネク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​​コネク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​​コネクタ(S)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​​コネクタ(S)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​​コネク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​​コネク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​​コネクタ(S)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​​コネクタ(S)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​​コネクタ(S)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​​コネク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フッター プレースホルダー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212" name="日付プレースホルダー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214" name="スライド番号プレースホルダー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​​コネク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​​コネク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​​コネク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​​コネクタ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​​コネク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グループ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​​コネク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​​コネク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​​コネク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​​コネクタ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​​コネク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​​コネク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​​コネクタ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​​コネク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グループ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​​コネク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​​コネク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​​コネク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​​コネクタ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​​コネク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長方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60" name="直線​​コネク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コネク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​​コネク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グループ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​​コネク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グループ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​​コネク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​​コネク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​​コネク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​​コネク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グループ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​​コネクタ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​​コネク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グループ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​​コネク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​​コネク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​​コネク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​​コネク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長方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/>
          </a:p>
        </p:txBody>
      </p:sp>
      <p:cxnSp>
        <p:nvCxnSpPr>
          <p:cNvPr id="59" name="直線​​コネク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1" y="345885"/>
            <a:ext cx="9601200" cy="389526"/>
          </a:xfrm>
        </p:spPr>
        <p:txBody>
          <a:bodyPr rtlCol="0">
            <a:normAutofit/>
          </a:bodyPr>
          <a:lstStyle>
            <a:lvl1pPr rtl="0">
              <a:defRPr sz="1800"/>
            </a:lvl1pPr>
          </a:lstStyle>
          <a:p>
            <a:pPr rtl="0"/>
            <a:r>
              <a:rPr lang="ja-JP" altLang="en-US" noProof="0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cxnSp>
        <p:nvCxnSpPr>
          <p:cNvPr id="7" name="直線​​コネクタ 147">
            <a:extLst>
              <a:ext uri="{FF2B5EF4-FFF2-40B4-BE49-F238E27FC236}">
                <a16:creationId xmlns:a16="http://schemas.microsoft.com/office/drawing/2014/main" id="{35DE6AE1-0A32-4593-AEB4-4DE9F5F8BD52}"/>
              </a:ext>
            </a:extLst>
          </p:cNvPr>
          <p:cNvCxnSpPr>
            <a:cxnSpLocks/>
          </p:cNvCxnSpPr>
          <p:nvPr userDrawn="1"/>
        </p:nvCxnSpPr>
        <p:spPr>
          <a:xfrm>
            <a:off x="609600" y="748549"/>
            <a:ext cx="408622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29">
            <a:extLst>
              <a:ext uri="{FF2B5EF4-FFF2-40B4-BE49-F238E27FC236}">
                <a16:creationId xmlns:a16="http://schemas.microsoft.com/office/drawing/2014/main" id="{8FE6BA01-261C-4197-86B0-BC0545831C56}"/>
              </a:ext>
            </a:extLst>
          </p:cNvPr>
          <p:cNvSpPr txBox="1">
            <a:spLocks/>
          </p:cNvSpPr>
          <p:nvPr userDrawn="1"/>
        </p:nvSpPr>
        <p:spPr>
          <a:xfrm>
            <a:off x="1421318" y="1418410"/>
            <a:ext cx="4504596" cy="43107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7200" b="1" i="0" kern="1200" baseline="0">
                <a:solidFill>
                  <a:schemeClr val="tx2"/>
                </a:solidFill>
                <a:latin typeface="DIN Pro Regular" panose="020B0504020101020102" pitchFamily="34" charset="0"/>
                <a:ea typeface="Tahoma" panose="020B0604030504040204" pitchFamily="34" charset="0"/>
                <a:cs typeface="DIN Pro Regular" panose="020B0504020101020102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endParaRPr lang="en-US" altLang="ja-JP" sz="1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1-1.××</a:t>
            </a:r>
          </a:p>
          <a:p>
            <a:pPr>
              <a:lnSpc>
                <a:spcPct val="150000"/>
              </a:lnSpc>
            </a:pP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1-2.××</a:t>
            </a:r>
          </a:p>
          <a:p>
            <a:pPr>
              <a:lnSpc>
                <a:spcPct val="150000"/>
              </a:lnSpc>
            </a:pP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endParaRPr lang="en-US" altLang="ja-JP" sz="1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</a:p>
          <a:p>
            <a:pPr>
              <a:lnSpc>
                <a:spcPct val="150000"/>
              </a:lnSpc>
            </a:pPr>
            <a:endParaRPr lang="en-US" altLang="ja-JP" sz="1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Заголовок 29">
            <a:extLst>
              <a:ext uri="{FF2B5EF4-FFF2-40B4-BE49-F238E27FC236}">
                <a16:creationId xmlns:a16="http://schemas.microsoft.com/office/drawing/2014/main" id="{892B65E0-DF8D-4A12-81E2-9DA7EA1EC9F3}"/>
              </a:ext>
            </a:extLst>
          </p:cNvPr>
          <p:cNvSpPr txBox="1">
            <a:spLocks/>
          </p:cNvSpPr>
          <p:nvPr userDrawn="1"/>
        </p:nvSpPr>
        <p:spPr>
          <a:xfrm>
            <a:off x="6266088" y="1418410"/>
            <a:ext cx="4504596" cy="431078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7200" b="1" i="0" kern="1200" baseline="0">
                <a:solidFill>
                  <a:schemeClr val="tx2"/>
                </a:solidFill>
                <a:latin typeface="DIN Pro Regular" panose="020B0504020101020102" pitchFamily="34" charset="0"/>
                <a:ea typeface="Tahoma" panose="020B0604030504040204" pitchFamily="34" charset="0"/>
                <a:cs typeface="DIN Pro Regular" panose="020B0504020101020102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endParaRPr lang="en-US" altLang="ja-JP" sz="1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4-1.××</a:t>
            </a:r>
          </a:p>
          <a:p>
            <a:pPr>
              <a:lnSpc>
                <a:spcPct val="150000"/>
              </a:lnSpc>
            </a:pP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4-2.××</a:t>
            </a:r>
          </a:p>
          <a:p>
            <a:pPr>
              <a:lnSpc>
                <a:spcPct val="150000"/>
              </a:lnSpc>
            </a:pP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  <a:endParaRPr lang="en-US" altLang="ja-JP" sz="1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</a:t>
            </a:r>
          </a:p>
          <a:p>
            <a:pPr>
              <a:lnSpc>
                <a:spcPct val="150000"/>
              </a:lnSpc>
            </a:pPr>
            <a:endParaRPr lang="en-US" altLang="ja-JP" sz="1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45885"/>
            <a:ext cx="9601200" cy="389526"/>
          </a:xfr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1114098"/>
            <a:ext cx="9601200" cy="467710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cxnSp>
        <p:nvCxnSpPr>
          <p:cNvPr id="7" name="直線​​コネクタ 147">
            <a:extLst>
              <a:ext uri="{FF2B5EF4-FFF2-40B4-BE49-F238E27FC236}">
                <a16:creationId xmlns:a16="http://schemas.microsoft.com/office/drawing/2014/main" id="{35DE6AE1-0A32-4593-AEB4-4DE9F5F8BD52}"/>
              </a:ext>
            </a:extLst>
          </p:cNvPr>
          <p:cNvCxnSpPr>
            <a:cxnSpLocks/>
          </p:cNvCxnSpPr>
          <p:nvPr userDrawn="1"/>
        </p:nvCxnSpPr>
        <p:spPr>
          <a:xfrm>
            <a:off x="609600" y="748549"/>
            <a:ext cx="408622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45885"/>
            <a:ext cx="9601200" cy="389526"/>
          </a:xfr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cxnSp>
        <p:nvCxnSpPr>
          <p:cNvPr id="7" name="直線​​コネクタ 147">
            <a:extLst>
              <a:ext uri="{FF2B5EF4-FFF2-40B4-BE49-F238E27FC236}">
                <a16:creationId xmlns:a16="http://schemas.microsoft.com/office/drawing/2014/main" id="{35DE6AE1-0A32-4593-AEB4-4DE9F5F8BD52}"/>
              </a:ext>
            </a:extLst>
          </p:cNvPr>
          <p:cNvCxnSpPr>
            <a:cxnSpLocks/>
          </p:cNvCxnSpPr>
          <p:nvPr userDrawn="1"/>
        </p:nvCxnSpPr>
        <p:spPr>
          <a:xfrm>
            <a:off x="609600" y="748549"/>
            <a:ext cx="4086225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29">
            <a:extLst>
              <a:ext uri="{FF2B5EF4-FFF2-40B4-BE49-F238E27FC236}">
                <a16:creationId xmlns:a16="http://schemas.microsoft.com/office/drawing/2014/main" id="{85DD6FA8-FCF0-48E0-AA6C-6494E121D8A3}"/>
              </a:ext>
            </a:extLst>
          </p:cNvPr>
          <p:cNvSpPr txBox="1">
            <a:spLocks/>
          </p:cNvSpPr>
          <p:nvPr userDrawn="1"/>
        </p:nvSpPr>
        <p:spPr>
          <a:xfrm>
            <a:off x="1591091" y="1986463"/>
            <a:ext cx="8701225" cy="4815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2800" u="none" dirty="0">
                <a:solidFill>
                  <a:schemeClr val="accent1"/>
                </a:solidFill>
              </a:rPr>
              <a:t>マスター テキストの書式設定</a:t>
            </a:r>
          </a:p>
        </p:txBody>
      </p:sp>
      <p:sp>
        <p:nvSpPr>
          <p:cNvPr id="9" name="Заголовок 29">
            <a:extLst>
              <a:ext uri="{FF2B5EF4-FFF2-40B4-BE49-F238E27FC236}">
                <a16:creationId xmlns:a16="http://schemas.microsoft.com/office/drawing/2014/main" id="{0F2495BE-7AE2-4E53-9AAD-46421CBB488B}"/>
              </a:ext>
            </a:extLst>
          </p:cNvPr>
          <p:cNvSpPr txBox="1">
            <a:spLocks/>
          </p:cNvSpPr>
          <p:nvPr userDrawn="1"/>
        </p:nvSpPr>
        <p:spPr>
          <a:xfrm>
            <a:off x="1591091" y="2733797"/>
            <a:ext cx="9009817" cy="165618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52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 sz="7200" b="1" i="0" kern="1200" baseline="0">
                <a:solidFill>
                  <a:schemeClr val="tx2"/>
                </a:solidFill>
                <a:latin typeface="DIN Pro Regular" panose="020B0504020101020102" pitchFamily="34" charset="0"/>
                <a:ea typeface="Tahoma" panose="020B0604030504040204" pitchFamily="34" charset="0"/>
                <a:cs typeface="DIN Pro Regular" panose="020B0504020101020102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  <a:endParaRPr lang="en-US" altLang="ja-JP" sz="2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/>
            </a:pPr>
            <a:r>
              <a:rPr lang="ja-JP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  <a:p>
            <a:pPr marL="0" marR="0" lvl="0" indent="0" algn="l" defTabSz="243852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725" algn="l"/>
              </a:tabLst>
              <a:defRPr/>
            </a:pPr>
            <a:r>
              <a:rPr lang="ja-JP" alt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  <a:p>
            <a:pPr>
              <a:lnSpc>
                <a:spcPct val="150000"/>
              </a:lnSpc>
            </a:pPr>
            <a:endParaRPr lang="ja-JP" altLang="en-US" sz="2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4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9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​​コネクタ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​​コネク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グループ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​​コネク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​​コネクタ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​​コネク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​​コネクタ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コネク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​​コネク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​​コネク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​​コネクタ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​​コネク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​​コネクタ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58" name="直線​​コネク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セクション ヘッダー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​​コネクタ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​​コネク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​​コネク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​​コネク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​​コネク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​​コネク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​​コネク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​​コネク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​​コネク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​​コネク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​​コネク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​​コネク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​​コネクタ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​​コネクタ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​​コネク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グループ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​​コネク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​​コネクタ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​​コネクタ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​​コネクタ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​​コネク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​​コネク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​​コネクタ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​​コネク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​​コネク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​​コネク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コネク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​​コネク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​​コネクタ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​​コネクタ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​​コネク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​​コネク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​​コネクタ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​​コネクタ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​​コネクタ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​​コネク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​​コネク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​​コネクタ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​​コネク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​​コネク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50216" y="2775906"/>
            <a:ext cx="9601200" cy="1301659"/>
          </a:xfrm>
        </p:spPr>
        <p:txBody>
          <a:bodyPr rtlCol="0" anchor="ctr">
            <a:normAutofit/>
          </a:bodyPr>
          <a:lstStyle>
            <a:lvl1pPr algn="ctr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48687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​​コネク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​​コネク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​​コネク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​​コネク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​​コネク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​​コネク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​​コネク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​​コネク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​​コネク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​​コネク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​​コネク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​​コネク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​​コネク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​​コネク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​​コネク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​​コネク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​​コネク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​​コネク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​​コネク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​​コネク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​​コネク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グループ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​​コネク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​​コネク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​​コネク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​​コネク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​​コネク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​​コネク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​​コネク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​​コネク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​​コネク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​​コネク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​​コネク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​​コネク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​​コネク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​​コネク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​​コネク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グループ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​​コネク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​​コネク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​​コネク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​​コネク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​​コネク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​​コネク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​​コネク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​​コネク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​​コネク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​​コネク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148" name="直線​​コネク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© 2018 </a:t>
            </a:r>
            <a:r>
              <a:rPr lang="ja-JP" altLang="en-US"/>
              <a:t>株式会社東日本計算センター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133200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1" r:id="rId5"/>
    <p:sldLayoutId id="2147483651" r:id="rId6"/>
    <p:sldLayoutId id="2147483670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69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accent1">
              <a:lumMod val="7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b="1" dirty="0">
                <a:solidFill>
                  <a:schemeClr val="accent1"/>
                </a:solidFill>
              </a:rPr>
              <a:t>サブタイトル</a:t>
            </a:r>
            <a:endParaRPr lang="ja-JP" altLang="en-US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8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ja-JP" sz="4000" dirty="0"/>
              <a:t>1.</a:t>
            </a:r>
            <a:r>
              <a:rPr lang="ja-JP" altLang="en-US" sz="4000" dirty="0"/>
              <a:t>テキストを入力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98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50C6B92-3596-4DD6-89AD-EAC7497E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121FF98-6BE1-4351-9CAB-5BCFD219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A8B3E45-141C-46C7-977E-843F0690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ja-JP" noProof="0" smtClean="0"/>
              <a:t>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0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C880504-7090-4F4D-86CA-59EBA05A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6B11D5-E08A-4A13-B3F7-7707A290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© 2018 </a:t>
            </a:r>
            <a:r>
              <a:rPr lang="ja-JP" altLang="en-US" noProof="0"/>
              <a:t>株式会社東日本計算センター</a:t>
            </a:r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9447A0-B08B-49E5-A564-45FF8FC6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ja-JP" noProof="0" smtClean="0"/>
              <a:t>4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56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B48E09D-E962-43E3-89C5-671D7EC3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78170"/>
            <a:ext cx="9601200" cy="1301659"/>
          </a:xfrm>
        </p:spPr>
        <p:txBody>
          <a:bodyPr/>
          <a:lstStyle/>
          <a:p>
            <a:r>
              <a:rPr lang="ja-JP" altLang="en-US" dirty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60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ja-JP" sz="4000" dirty="0"/>
              <a:t>##APPENDIX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07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68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ひし形グリッド 16 x 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4_TF03031015.potx" id="{925D1454-276A-41E5-BC80-1DB7D1488C87}" vid="{D8870C55-330C-4B67-B140-D42EB958FF23}"/>
    </a:ext>
  </a:extLst>
</a:theme>
</file>

<file path=ppt/theme/theme2.xml><?xml version="1.0" encoding="utf-8"?>
<a:theme xmlns:a="http://schemas.openxmlformats.org/drawingml/2006/main" name="Office テーマ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ビジネス向けひし形グリッド プレゼンテーション (ワイド画面)</Template>
  <TotalTime>963</TotalTime>
  <Words>32</Words>
  <Application>Microsoft Office PowerPoint</Application>
  <PresentationFormat>ワイド画面</PresentationFormat>
  <Paragraphs>13</Paragraphs>
  <Slides>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DIN Pro Regular</vt:lpstr>
      <vt:lpstr>Meiryo UI</vt:lpstr>
      <vt:lpstr>ＭＳ ゴシック</vt:lpstr>
      <vt:lpstr>Arial</vt:lpstr>
      <vt:lpstr>ひし形グリッド 16 x 9</vt:lpstr>
      <vt:lpstr>タイトル</vt:lpstr>
      <vt:lpstr>1.テキストを入力</vt:lpstr>
      <vt:lpstr>アジェンダ</vt:lpstr>
      <vt:lpstr>PowerPoint プレゼンテーション</vt:lpstr>
      <vt:lpstr>ご清聴ありがとうございました</vt:lpstr>
      <vt:lpstr>##APPENDIX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大手企業RPA導入案件への 参画経験から得たノウハウと展望ついて</dc:title>
  <dc:creator>Nirei, Yuki (JP - AB 楡井 優希)</dc:creator>
  <cp:lastModifiedBy>Nirei, Yuki (JP - AB 楡井 優希)</cp:lastModifiedBy>
  <cp:revision>102</cp:revision>
  <dcterms:created xsi:type="dcterms:W3CDTF">2019-04-16T05:46:29Z</dcterms:created>
  <dcterms:modified xsi:type="dcterms:W3CDTF">2019-05-08T00:42:36Z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