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19F9D3-98DA-4417-B092-23AB4DF1BFBF}">
  <a:tblStyle styleId="{8A19F9D3-98DA-4417-B092-23AB4DF1B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5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Karla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07688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90768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3525a2c0e_30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3525a2c0e_3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karl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00BCD4"/>
                </a:solidFill>
              </a:rPr>
              <a:t>PRESENTATION </a:t>
            </a:r>
            <a:r>
              <a:rPr lang="en"/>
              <a:t>TITLE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82" name="Google Shape;182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203" name="Google Shape;203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1175784" y="1802835"/>
            <a:ext cx="1038600" cy="731400"/>
          </a:xfrm>
          <a:custGeom>
            <a:rect b="b" l="l" r="r" t="t"/>
            <a:pathLst>
              <a:path extrusionOk="0" h="120000" w="12000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940749" y="1239500"/>
            <a:ext cx="1223700" cy="1133100"/>
          </a:xfrm>
          <a:custGeom>
            <a:rect b="b" l="l" r="r" t="t"/>
            <a:pathLst>
              <a:path extrusionOk="0" h="120000" w="12000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892250" y="1191000"/>
            <a:ext cx="1319400" cy="1315800"/>
          </a:xfrm>
          <a:custGeom>
            <a:rect b="b" l="l" r="r" t="t"/>
            <a:pathLst>
              <a:path extrusionOk="0" h="120000" w="12000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2471581" y="3455534"/>
            <a:ext cx="863100" cy="782100"/>
          </a:xfrm>
          <a:custGeom>
            <a:rect b="b" l="l" r="r" t="t"/>
            <a:pathLst>
              <a:path extrusionOk="0" h="120000" w="12000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2530028" y="3537610"/>
            <a:ext cx="1215900" cy="1198800"/>
          </a:xfrm>
          <a:custGeom>
            <a:rect b="b" l="l" r="r" t="t"/>
            <a:pathLst>
              <a:path extrusionOk="0" h="120000" w="12000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476555" y="3466726"/>
            <a:ext cx="1317900" cy="1317900"/>
          </a:xfrm>
          <a:custGeom>
            <a:rect b="b" l="l" r="r" t="t"/>
            <a:pathLst>
              <a:path extrusionOk="0" h="120000" w="12000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3835383" y="1397432"/>
            <a:ext cx="1114500" cy="1232400"/>
          </a:xfrm>
          <a:custGeom>
            <a:rect b="b" l="l" r="r" t="t"/>
            <a:pathLst>
              <a:path extrusionOk="0" h="120000" w="12000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676598" y="1357361"/>
            <a:ext cx="1313400" cy="1314300"/>
          </a:xfrm>
          <a:custGeom>
            <a:rect b="b" l="l" r="r" t="t"/>
            <a:pathLst>
              <a:path extrusionOk="0" h="120000" w="12000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3638047" y="1551222"/>
            <a:ext cx="854700" cy="1136400"/>
          </a:xfrm>
          <a:custGeom>
            <a:rect b="b" l="l" r="r" t="t"/>
            <a:pathLst>
              <a:path extrusionOk="0" h="120000" w="12000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503741" y="2308966"/>
            <a:ext cx="246300" cy="103500"/>
          </a:xfrm>
          <a:custGeom>
            <a:rect b="b" l="l" r="r" t="t"/>
            <a:pathLst>
              <a:path extrusionOk="0" h="120000" w="12000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488819" y="2169687"/>
            <a:ext cx="261000" cy="210000"/>
          </a:xfrm>
          <a:custGeom>
            <a:rect b="b" l="l" r="r" t="t"/>
            <a:pathLst>
              <a:path extrusionOk="0" h="120000" w="12000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914291" y="3249103"/>
            <a:ext cx="53700" cy="2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940405" y="3232936"/>
            <a:ext cx="175500" cy="256200"/>
          </a:xfrm>
          <a:custGeom>
            <a:rect b="b" l="l" r="r" t="t"/>
            <a:pathLst>
              <a:path extrusionOk="0" h="120000" w="12000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069908" y="2257980"/>
            <a:ext cx="236100" cy="16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069908" y="2128649"/>
            <a:ext cx="299700" cy="257100"/>
          </a:xfrm>
          <a:custGeom>
            <a:rect b="b" l="l" r="r" t="t"/>
            <a:pathLst>
              <a:path extrusionOk="0" h="120000" w="12000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321109" y="1984395"/>
            <a:ext cx="1219800" cy="1218600"/>
          </a:xfrm>
          <a:custGeom>
            <a:rect b="b" l="l" r="r" t="t"/>
            <a:pathLst>
              <a:path extrusionOk="0" h="120000" w="12000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2273853" y="1935896"/>
            <a:ext cx="1317000" cy="1315800"/>
          </a:xfrm>
          <a:custGeom>
            <a:rect b="b" l="l" r="r" t="t"/>
            <a:pathLst>
              <a:path extrusionOk="0" h="120000" w="12000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2273853" y="2633537"/>
            <a:ext cx="568200" cy="61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b="0" i="0" sz="10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b="1" lang="en" sz="1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40" name="Google Shape;240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49" name="Google Shape;249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58" name="Google Shape;258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6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70" name="Google Shape;2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{8A19F9D3-98DA-4417-B092-23AB4DF1BFBF}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56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1" name="Google Shape;281;p27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82" name="Google Shape;282;p2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>
            <p:ph idx="4294967295"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8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304" name="Google Shape;304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idx="4294967295" type="ctrTitle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316" name="Google Shape;316;p29"/>
          <p:cNvSpPr txBox="1"/>
          <p:nvPr>
            <p:ph idx="4294967295" type="subTitle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317" name="Google Shape;317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318" name="Google Shape;318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idx="4294967295" type="ctrTitle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26" name="Google Shape;326;p30"/>
          <p:cNvSpPr txBox="1"/>
          <p:nvPr>
            <p:ph idx="4294967295" type="subTitle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327" name="Google Shape;327;p30"/>
          <p:cNvSpPr txBox="1"/>
          <p:nvPr>
            <p:ph idx="4294967295" type="ctrTitle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28" name="Google Shape;328;p30"/>
          <p:cNvSpPr txBox="1"/>
          <p:nvPr>
            <p:ph idx="4294967295" type="subTitle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329" name="Google Shape;329;p30"/>
          <p:cNvSpPr txBox="1"/>
          <p:nvPr>
            <p:ph idx="4294967295" type="ctrTitle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330" name="Google Shape;330;p30"/>
          <p:cNvSpPr txBox="1"/>
          <p:nvPr>
            <p:ph idx="4294967295" type="subTitle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39" name="Google Shape;339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42" name="Google Shape;342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47" name="Google Shape;347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8" name="Google Shape;358;p32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9" name="Google Shape;359;p32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1" name="Google Shape;361;p32"/>
          <p:cNvSpPr txBox="1"/>
          <p:nvPr>
            <p:ph idx="2" type="body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2" name="Google Shape;362;p32"/>
          <p:cNvSpPr txBox="1"/>
          <p:nvPr>
            <p:ph idx="3" type="body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3" name="Google Shape;363;p32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64" name="Google Shape;364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  <a:endParaRPr b="1"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footer.</a:t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/>
          <p:nvPr/>
        </p:nvSpPr>
        <p:spPr>
          <a:xfrm>
            <a:off x="5985010" y="489825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4" name="Google Shape;384;p3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512260" y="15507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/>
          <p:nvPr/>
        </p:nvSpPr>
        <p:spPr>
          <a:xfrm>
            <a:off x="6062196" y="629123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4" name="Google Shape;394;p3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512260" y="1550799"/>
            <a:ext cx="280383" cy="48568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/>
          <p:nvPr/>
        </p:nvSpPr>
        <p:spPr>
          <a:xfrm>
            <a:off x="5549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4" name="Google Shape;404;p3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405" name="Google Shape;405;p3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70763" y="157821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/>
          <p:nvPr/>
        </p:nvSpPr>
        <p:spPr>
          <a:xfrm>
            <a:off x="3864701" y="713790"/>
            <a:ext cx="4871019" cy="379214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4" name="Google Shape;414;p37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417" name="Google Shape;417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425" name="Google Shape;425;p38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26" name="Google Shape;426;p38"/>
          <p:cNvSpPr txBox="1"/>
          <p:nvPr>
            <p:ph idx="4294967295" type="body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40" name="Google Shape;440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50" name="Google Shape;450;p40"/>
          <p:cNvSpPr txBox="1"/>
          <p:nvPr>
            <p:ph idx="1" type="body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b="1" lang="en" sz="1000"/>
              <a:t>Montserrat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b="1" lang="en" sz="1000"/>
              <a:t>Karla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b="1" sz="1000"/>
          </a:p>
        </p:txBody>
      </p:sp>
      <p:sp>
        <p:nvSpPr>
          <p:cNvPr id="451" name="Google Shape;451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2" name="Google Shape;452;p40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53" name="Google Shape;453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63" name="Google Shape;463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64" name="Google Shape;464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9" name="Google Shape;479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85" name="Google Shape;485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93" name="Google Shape;493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9" name="Google Shape;499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507" name="Google Shape;507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16" name="Google Shape;516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9" name="Google Shape;519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22" name="Google Shape;522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26" name="Google Shape;526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34" name="Google Shape;534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41" name="Google Shape;541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47" name="Google Shape;547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50" name="Google Shape;550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56" name="Google Shape;556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9" name="Google Shape;559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67" name="Google Shape;567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73" name="Google Shape;573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82" name="Google Shape;582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87" name="Google Shape;587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92" name="Google Shape;592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97" name="Google Shape;597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600" name="Google Shape;600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603" name="Google Shape;603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607" name="Google Shape;607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10" name="Google Shape;610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21" name="Google Shape;621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25" name="Google Shape;625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8" name="Google Shape;628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33" name="Google Shape;633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8" name="Google Shape;638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45" name="Google Shape;645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55" name="Google Shape;655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9" name="Google Shape;659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63" name="Google Shape;663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9" name="Google Shape;669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72" name="Google Shape;672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80" name="Google Shape;680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87" name="Google Shape;687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90" name="Google Shape;690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9" name="Google Shape;699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8" name="Google Shape;708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11" name="Google Shape;711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8" name="Google Shape;718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26" name="Google Shape;726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30" name="Google Shape;730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37" name="Google Shape;737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41" name="Google Shape;741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45" name="Google Shape;745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51" name="Google Shape;751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9" name="Google Shape;779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803" name="Google Shape;803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8" name="Google Shape;818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22" name="Google Shape;822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9" name="Google Shape;829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8" name="Google Shape;838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42" name="Google Shape;842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8" name="Google Shape;848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56" name="Google Shape;856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63" name="Google Shape;863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73" name="Google Shape;873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85" name="Google Shape;885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91" name="Google Shape;891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9" name="Google Shape;899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902" name="Google Shape;90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905" name="Google Shape;90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1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07D8B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6" name="Google Shape;916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7" name="Google Shape;917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  <p:sp>
        <p:nvSpPr>
          <p:cNvPr id="918" name="Google Shape;918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ctrTitle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  <a:endParaRPr sz="600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70377" y="723226"/>
            <a:ext cx="485675" cy="441808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6" name="Google Shape;166;p22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