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D1E10-B256-40B2-9A0B-280F119818B1}" v="109" dt="2023-07-09T07:47:2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4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6762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ru-RU" sz="6200">
                <a:cs typeface="Calibri Light"/>
              </a:rPr>
              <a:t>Программа расчета Индекса Массы Тела</a:t>
            </a:r>
            <a:endParaRPr lang="ru-RU" sz="62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cs typeface="Calibri"/>
              </a:rPr>
              <a:t>Татарников Вадим Константинович</a:t>
            </a: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F4038B-1048-41FE-A454-7F7AB9F2F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BAF95C5-BFAC-4F8E-AFFD-BF00D51FD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BE71A3-FB40-4038-9568-B56B88505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92C7B3-AB37-4CAC-AE90-188231AFA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161E8-63D7-656B-97AB-52DDDEAA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5126"/>
            <a:ext cx="9217026" cy="3783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err="1"/>
              <a:t>Задача</a:t>
            </a:r>
            <a:r>
              <a:rPr lang="en-US" sz="8000" dirty="0"/>
              <a:t>: </a:t>
            </a:r>
            <a:r>
              <a:rPr lang="en-US" sz="8000" err="1"/>
              <a:t>Создание</a:t>
            </a:r>
            <a:r>
              <a:rPr lang="en-US" sz="8000" dirty="0"/>
              <a:t> </a:t>
            </a:r>
            <a:r>
              <a:rPr lang="en-US" sz="8000" err="1"/>
              <a:t>программы</a:t>
            </a:r>
            <a:r>
              <a:rPr lang="en-US" sz="8000" dirty="0"/>
              <a:t> </a:t>
            </a:r>
            <a:r>
              <a:rPr lang="en-US" sz="8000" err="1"/>
              <a:t>для</a:t>
            </a:r>
            <a:r>
              <a:rPr lang="en-US" sz="8000" dirty="0"/>
              <a:t> </a:t>
            </a:r>
            <a:r>
              <a:rPr lang="en-US" sz="8000" err="1"/>
              <a:t>расчета</a:t>
            </a:r>
            <a:r>
              <a:rPr lang="en-US" sz="8000" dirty="0"/>
              <a:t> ИМТ.</a:t>
            </a:r>
          </a:p>
        </p:txBody>
      </p:sp>
    </p:spTree>
    <p:extLst>
      <p:ext uri="{BB962C8B-B14F-4D97-AF65-F5344CB8AC3E}">
        <p14:creationId xmlns:p14="http://schemas.microsoft.com/office/powerpoint/2010/main" val="241871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Рисунок 4" descr="Изображение выглядит как Шрифт, логотип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F00CB1F-706F-71E9-86C0-B483704E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290042"/>
            <a:ext cx="6049714" cy="226864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91C6C4F-0ECA-645A-2354-A9F20D04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824" y="2287479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>
                <a:ea typeface="+mn-lt"/>
                <a:cs typeface="+mn-lt"/>
              </a:rPr>
              <a:t>Для выполнения поставленной задачи я решил использовать язык </a:t>
            </a:r>
            <a:r>
              <a:rPr lang="ru-RU" sz="2200" err="1">
                <a:ea typeface="+mn-lt"/>
                <a:cs typeface="+mn-lt"/>
              </a:rPr>
              <a:t>dart</a:t>
            </a:r>
            <a:r>
              <a:rPr lang="ru-RU" sz="2200" dirty="0">
                <a:ea typeface="+mn-lt"/>
                <a:cs typeface="+mn-lt"/>
              </a:rPr>
              <a:t> и его фреймворк </a:t>
            </a:r>
            <a:r>
              <a:rPr lang="ru-RU" sz="2200" err="1">
                <a:ea typeface="+mn-lt"/>
                <a:cs typeface="+mn-lt"/>
              </a:rPr>
              <a:t>flutter</a:t>
            </a:r>
            <a:r>
              <a:rPr lang="ru-RU" sz="2200" dirty="0">
                <a:ea typeface="+mn-lt"/>
                <a:cs typeface="+mn-lt"/>
              </a:rPr>
              <a:t>.</a:t>
            </a: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200505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FF128E9-A458-4BF0-260D-750E86A6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722880"/>
            <a:ext cx="6049714" cy="340296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F282360-0C1C-4878-FC90-03701EFF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ru-RU" dirty="0">
                <a:ea typeface="+mn-lt"/>
                <a:cs typeface="+mn-lt"/>
              </a:rPr>
              <a:t>Фреймворк </a:t>
            </a:r>
            <a:r>
              <a:rPr lang="ru-RU" dirty="0" err="1">
                <a:ea typeface="+mn-lt"/>
                <a:cs typeface="+mn-lt"/>
              </a:rPr>
              <a:t>Flutter</a:t>
            </a:r>
            <a:r>
              <a:rPr lang="ru-RU" dirty="0">
                <a:ea typeface="+mn-lt"/>
                <a:cs typeface="+mn-lt"/>
              </a:rPr>
              <a:t> удобен тем, что проект готов к использованию на практически любой платформе без установки дополнительных инструментов.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38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Рисунок 4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9A72505-E1AD-06AD-CC3A-3FABB41D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18" y="540000"/>
            <a:ext cx="2696878" cy="576872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F1885C1-05BE-F466-D239-BD753B0E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ru-RU" dirty="0">
                <a:ea typeface="+mn-lt"/>
                <a:cs typeface="+mn-lt"/>
              </a:rPr>
              <a:t>Приложение позволяет выбрать массу и рост человека и узнать его ИМТ с точностью до 4-х знаков после запятой.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Рисунок 4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B34B3BD-2E41-26EF-F399-DD787B529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78" b="43847"/>
          <a:stretch/>
        </p:blipFill>
        <p:spPr>
          <a:xfrm>
            <a:off x="20" y="10"/>
            <a:ext cx="6444556" cy="3428990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8967C81-43F1-67C9-B107-8045D8C81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82" r="1" b="43329"/>
          <a:stretch/>
        </p:blipFill>
        <p:spPr>
          <a:xfrm>
            <a:off x="20" y="3427200"/>
            <a:ext cx="6443980" cy="34308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180693A-939D-0027-5AB5-0A1127F7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ru-RU" dirty="0">
                <a:ea typeface="+mn-lt"/>
                <a:cs typeface="+mn-lt"/>
              </a:rPr>
              <a:t>Так же в приложении реализована смена языка на английский и русский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71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9AD5129-3D0F-3A23-194A-F5B68A27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155720"/>
            <a:ext cx="6049714" cy="453728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B755036-097C-5BA2-FE11-6A218C457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ru-RU"/>
              <a:t>Программа помогает узнать свой ИМТ и получить разъясение его численного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422798928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GlowVTI</vt:lpstr>
      <vt:lpstr>Программа расчета Индекса Массы Тела</vt:lpstr>
      <vt:lpstr>Задача: Создание программы для расчета ИМТ.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54</cp:revision>
  <dcterms:created xsi:type="dcterms:W3CDTF">2023-07-09T07:31:21Z</dcterms:created>
  <dcterms:modified xsi:type="dcterms:W3CDTF">2023-07-09T07:48:03Z</dcterms:modified>
</cp:coreProperties>
</file>