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/>
              <a:t>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smtClean="0"/>
              <a:t>Ｇａｍｅ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r>
              <a:rPr lang="ja-JP" altLang="en-US" smtClean="0"/>
              <a:t>敵</a:t>
            </a:r>
            <a:r>
              <a:rPr lang="ja-JP" altLang="en-US"/>
              <a:t>を</a:t>
            </a:r>
            <a:r>
              <a:rPr lang="ja-JP" altLang="en-US" smtClean="0"/>
              <a:t>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4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現状の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の当たり</a:t>
            </a:r>
            <a:r>
              <a:rPr kumimoji="1" lang="ja-JP" altLang="en-US" smtClean="0"/>
              <a:t>判定が</a:t>
            </a:r>
            <a:r>
              <a:rPr kumimoji="1" lang="en-US" altLang="ja-JP" smtClean="0"/>
              <a:t>Action</a:t>
            </a:r>
            <a:r>
              <a:rPr lang="ja-JP" altLang="en-US" smtClean="0"/>
              <a:t>あるた</a:t>
            </a:r>
            <a:r>
              <a:rPr lang="ja-JP" altLang="en-US"/>
              <a:t>め</a:t>
            </a:r>
            <a:r>
              <a:rPr lang="ja-JP" altLang="en-US" smtClean="0"/>
              <a:t>、主人公の</a:t>
            </a:r>
            <a:r>
              <a:rPr lang="ja-JP" altLang="en-US" smtClean="0"/>
              <a:t>変数がどの</a:t>
            </a:r>
            <a:r>
              <a:rPr lang="en-US" altLang="ja-JP" smtClean="0"/>
              <a:t>timing</a:t>
            </a:r>
            <a:r>
              <a:rPr lang="ja-JP" altLang="en-US" smtClean="0"/>
              <a:t>で変化しているのかが、わかりずらく</a:t>
            </a:r>
            <a:r>
              <a:rPr lang="en-US" altLang="ja-JP" smtClean="0"/>
              <a:t>STS</a:t>
            </a:r>
            <a:r>
              <a:rPr lang="ja-JP" altLang="en-US" smtClean="0"/>
              <a:t>にも沿って</a:t>
            </a:r>
            <a:r>
              <a:rPr lang="ja-JP" altLang="en-US" smtClean="0"/>
              <a:t>い</a:t>
            </a:r>
            <a:endParaRPr lang="en-US" altLang="ja-JP" smtClean="0"/>
          </a:p>
          <a:p>
            <a:r>
              <a:rPr lang="ja-JP" altLang="en-US" smtClean="0"/>
              <a:t>ない</a:t>
            </a:r>
            <a:r>
              <a:rPr lang="ja-JP" altLang="en-US" smtClean="0"/>
              <a:t>ですので</a:t>
            </a:r>
            <a:r>
              <a:rPr lang="ja-JP" altLang="en-US" smtClean="0"/>
              <a:t>、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の当たり判定部分の</a:t>
            </a:r>
            <a:r>
              <a:rPr kumimoji="1" lang="en-US" altLang="ja-JP" smtClean="0"/>
              <a:t>Method</a:t>
            </a:r>
            <a:r>
              <a:rPr lang="ja-JP" altLang="en-US" smtClean="0"/>
              <a:t>化します</a:t>
            </a:r>
            <a:r>
              <a:rPr lang="ja-JP" altLang="en-US" smtClean="0"/>
              <a:t>。ただし、</a:t>
            </a:r>
            <a:r>
              <a:rPr lang="en-US" altLang="ja-JP" smtClean="0"/>
              <a:t>Method</a:t>
            </a:r>
            <a:r>
              <a:rPr lang="ja-JP" altLang="en-US" smtClean="0"/>
              <a:t>化と言っても</a:t>
            </a:r>
            <a:r>
              <a:rPr lang="en-US" altLang="ja-JP" smtClean="0"/>
              <a:t>B</a:t>
            </a:r>
            <a:r>
              <a:rPr lang="en-US" altLang="ja-JP" smtClean="0"/>
              <a:t>lockObject</a:t>
            </a:r>
            <a:r>
              <a:rPr lang="ja-JP" altLang="en-US" smtClean="0"/>
              <a:t>が管理します。</a:t>
            </a:r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884662" y="2970431"/>
            <a:ext cx="42438" cy="59277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36626" y="2324100"/>
            <a:ext cx="71508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追加：そもそもが大きな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なので、一気に作るとわからなくなるので</a:t>
            </a:r>
            <a:endParaRPr kumimoji="1" lang="en-US" altLang="ja-JP" smtClean="0"/>
          </a:p>
          <a:p>
            <a:r>
              <a:rPr kumimoji="1" lang="ja-JP" altLang="en-US" smtClean="0"/>
              <a:t>初めに関数の皮を作成する。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94700" y="4406900"/>
            <a:ext cx="369203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使用してる変数が多いと引数が多く</a:t>
            </a:r>
            <a:endParaRPr kumimoji="1" lang="en-US" altLang="ja-JP" smtClean="0"/>
          </a:p>
          <a:p>
            <a:r>
              <a:rPr lang="ja-JP" altLang="en-US" smtClean="0"/>
              <a:t>なりますが、もう少し引数を構造体で</a:t>
            </a:r>
            <a:endParaRPr lang="en-US" altLang="ja-JP" smtClean="0"/>
          </a:p>
          <a:p>
            <a:r>
              <a:rPr lang="ja-JP" altLang="en-US" smtClean="0"/>
              <a:t>まとめると少なくなると思います。</a:t>
            </a:r>
            <a:endParaRPr lang="en-US" altLang="ja-JP" smtClean="0"/>
          </a:p>
          <a:p>
            <a:r>
              <a:rPr lang="ja-JP" altLang="en-US"/>
              <a:t>今回</a:t>
            </a:r>
            <a:r>
              <a:rPr lang="ja-JP" altLang="en-US" smtClean="0"/>
              <a:t>は変える気は無いですが・・・。</a:t>
            </a:r>
            <a:endParaRPr lang="en-US" altLang="ja-JP" smtClean="0"/>
          </a:p>
        </p:txBody>
      </p:sp>
      <p:sp>
        <p:nvSpPr>
          <p:cNvPr id="10" name="正方形/長方形 9"/>
          <p:cNvSpPr/>
          <p:nvPr/>
        </p:nvSpPr>
        <p:spPr>
          <a:xfrm>
            <a:off x="0" y="646331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104774" y="964863"/>
            <a:ext cx="7853633" cy="5842337"/>
            <a:chOff x="104774" y="964863"/>
            <a:chExt cx="7853633" cy="584233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74" y="964863"/>
              <a:ext cx="7853633" cy="58423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74" y="3663265"/>
              <a:ext cx="7853633" cy="2686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07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・関数を</a:t>
            </a:r>
            <a:r>
              <a:rPr kumimoji="1" lang="en-US" altLang="ja-JP" smtClean="0"/>
              <a:t>blockClass</a:t>
            </a:r>
            <a:r>
              <a:rPr kumimoji="1" lang="ja-JP" altLang="en-US" smtClean="0"/>
              <a:t>に関連付け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171801" y="2666861"/>
            <a:ext cx="67838" cy="3755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13645" y="36933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ObjBlock.h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44863" y="2268696"/>
            <a:ext cx="37469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ja-JP" altLang="en-US"/>
              <a:t>先</a:t>
            </a:r>
            <a:r>
              <a:rPr lang="ja-JP" altLang="en-US" smtClean="0"/>
              <a:t>ほどの関数の</a:t>
            </a:r>
            <a:r>
              <a:rPr lang="en-US" altLang="ja-JP"/>
              <a:t>P</a:t>
            </a:r>
            <a:r>
              <a:rPr lang="en-US" altLang="ja-JP" smtClean="0"/>
              <a:t>rototype</a:t>
            </a:r>
            <a:r>
              <a:rPr lang="ja-JP" altLang="en-US" smtClean="0"/>
              <a:t>宣言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7302500" y="2391032"/>
            <a:ext cx="139700" cy="12030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8416" y="1190703"/>
            <a:ext cx="37909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ja-JP" smtClean="0"/>
          </a:p>
          <a:p>
            <a:r>
              <a:rPr lang="ja-JP" altLang="en-US" smtClean="0"/>
              <a:t>変更</a:t>
            </a:r>
            <a:r>
              <a:rPr kumimoji="1" lang="ja-JP" altLang="en-US" smtClean="0"/>
              <a:t>：</a:t>
            </a:r>
            <a:r>
              <a:rPr lang="ja-JP" altLang="en-US"/>
              <a:t>「</a:t>
            </a:r>
            <a:r>
              <a:rPr lang="en-US" altLang="ja-JP" smtClean="0"/>
              <a:t>CObjBlock::</a:t>
            </a:r>
            <a:r>
              <a:rPr lang="ja-JP" altLang="en-US" smtClean="0"/>
              <a:t>」関数前に付けて、</a:t>
            </a:r>
            <a:endParaRPr lang="en-US" altLang="ja-JP" smtClean="0"/>
          </a:p>
          <a:p>
            <a:r>
              <a:rPr lang="ja-JP" altLang="en-US" smtClean="0"/>
              <a:t>この関数は</a:t>
            </a:r>
            <a:r>
              <a:rPr lang="en-US" altLang="ja-JP" smtClean="0"/>
              <a:t>CObjBlock</a:t>
            </a:r>
            <a:r>
              <a:rPr lang="ja-JP" altLang="en-US" smtClean="0"/>
              <a:t>に属させる</a:t>
            </a:r>
            <a:endParaRPr lang="en-US" altLang="ja-JP" smtClean="0"/>
          </a:p>
          <a:p>
            <a:endParaRPr lang="en-US" altLang="ja-JP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6362700" y="389710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0177" y="5567715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続いて、中身を書いて行きましょう。</a:t>
            </a:r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253322" y="723905"/>
            <a:ext cx="5598234" cy="4684236"/>
            <a:chOff x="253322" y="723905"/>
            <a:chExt cx="5598234" cy="4684236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22" y="723905"/>
              <a:ext cx="5598234" cy="46842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142" y="3029663"/>
              <a:ext cx="4677408" cy="1153156"/>
            </a:xfrm>
            <a:prstGeom prst="rect">
              <a:avLst/>
            </a:prstGeom>
          </p:spPr>
        </p:pic>
      </p:grpSp>
      <p:grpSp>
        <p:nvGrpSpPr>
          <p:cNvPr id="26" name="グループ化 25"/>
          <p:cNvGrpSpPr/>
          <p:nvPr/>
        </p:nvGrpSpPr>
        <p:grpSpPr>
          <a:xfrm>
            <a:off x="6338302" y="759042"/>
            <a:ext cx="4278407" cy="4649099"/>
            <a:chOff x="6338302" y="759042"/>
            <a:chExt cx="4278407" cy="4649099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8302" y="759042"/>
              <a:ext cx="4278407" cy="4649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7190559" y="37773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*</a:t>
              </a:r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053821" y="37773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*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60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65100"/>
            <a:ext cx="449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ActionMethod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判定部分を切り取り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649287"/>
            <a:ext cx="550545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901801" y="1358900"/>
            <a:ext cx="5410099" cy="211704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311900" y="11938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切り取り：削除したらダメですよ。切り取りしてください。</a:t>
            </a:r>
            <a:endParaRPr lang="en-US" altLang="ja-JP" smtClean="0"/>
          </a:p>
          <a:p>
            <a:r>
              <a:rPr lang="en-US" altLang="ja-JP" smtClean="0"/>
              <a:t>BlockHit</a:t>
            </a:r>
            <a:r>
              <a:rPr lang="ja-JP" altLang="en-US" smtClean="0"/>
              <a:t>関数に持っていきます。</a:t>
            </a:r>
            <a:endParaRPr lang="en-US" altLang="ja-JP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3707367"/>
            <a:ext cx="5505452" cy="30621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H="1">
            <a:off x="3606851" y="3823930"/>
            <a:ext cx="2539949" cy="99220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311900" y="3707367"/>
            <a:ext cx="4949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貼り付け：切り取った当たり判定部分の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</a:t>
            </a:r>
            <a:endParaRPr kumimoji="1" lang="en-US" altLang="ja-JP" smtClean="0"/>
          </a:p>
          <a:p>
            <a:r>
              <a:rPr lang="ja-JP" altLang="en-US"/>
              <a:t>関数</a:t>
            </a:r>
            <a:r>
              <a:rPr lang="ja-JP" altLang="en-US" smtClean="0"/>
              <a:t>の</a:t>
            </a:r>
            <a:r>
              <a:rPr lang="ja-JP" altLang="en-US"/>
              <a:t>中</a:t>
            </a:r>
            <a:r>
              <a:rPr lang="ja-JP" altLang="en-US" smtClean="0"/>
              <a:t>に張り付けました。</a:t>
            </a:r>
            <a:endParaRPr lang="en-US" altLang="ja-JP" smtClean="0"/>
          </a:p>
          <a:p>
            <a:r>
              <a:rPr kumimoji="1" lang="ja-JP" altLang="en-US" smtClean="0"/>
              <a:t>続いて、変数部分を引数に変更していきます。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7201" y="40643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*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24101" y="40643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*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03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89" y="1473655"/>
            <a:ext cx="8270806" cy="5036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369332"/>
            <a:ext cx="3219450" cy="3457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・中身を変えていく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30500" y="469900"/>
            <a:ext cx="901700" cy="7620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48322" y="202644"/>
            <a:ext cx="726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lang="en-US" altLang="ja-JP"/>
              <a:t>C</a:t>
            </a:r>
            <a:r>
              <a:rPr kumimoji="1" lang="en-US" altLang="ja-JP" smtClean="0"/>
              <a:t>omment</a:t>
            </a:r>
            <a:r>
              <a:rPr kumimoji="1" lang="ja-JP" altLang="en-US" smtClean="0"/>
              <a:t>内容を主人公専用から変更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　主人公の値を変更を引数で引っ張ってきた値を変更するに変えた。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930399" y="1148834"/>
            <a:ext cx="2717923" cy="100008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48322" y="862568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変更：変数を引数に変更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892800" y="2643341"/>
            <a:ext cx="317442" cy="4071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210242" y="2314728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変更：変数名が被ったので変更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5471" y="2778885"/>
            <a:ext cx="320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影響入れるかどうか</a:t>
            </a:r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8411129" y="3849865"/>
            <a:ext cx="339171" cy="28454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208568" y="4137269"/>
            <a:ext cx="36738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endParaRPr kumimoji="1" lang="en-US" altLang="ja-JP" smtClean="0"/>
          </a:p>
          <a:p>
            <a:r>
              <a:rPr lang="en-US" altLang="ja-JP" smtClean="0"/>
              <a:t>Comment</a:t>
            </a:r>
            <a:r>
              <a:rPr lang="ja-JP" altLang="en-US" smtClean="0"/>
              <a:t>も主人公から</a:t>
            </a:r>
            <a:r>
              <a:rPr lang="en-US" altLang="ja-JP" smtClean="0"/>
              <a:t>object</a:t>
            </a:r>
            <a:r>
              <a:rPr lang="ja-JP" altLang="en-US" smtClean="0"/>
              <a:t>に変更</a:t>
            </a:r>
            <a:endParaRPr lang="en-US" altLang="ja-JP"/>
          </a:p>
          <a:p>
            <a:r>
              <a:rPr kumimoji="1" lang="ja-JP" altLang="en-US" smtClean="0"/>
              <a:t>変数名を変更した部分を変更。</a:t>
            </a:r>
            <a:endParaRPr kumimoji="1" lang="en-US" altLang="ja-JP" smtClean="0"/>
          </a:p>
          <a:p>
            <a:r>
              <a:rPr kumimoji="1" lang="ja-JP" altLang="en-US" smtClean="0"/>
              <a:t>変数を引数に変更。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33400" y="4395405"/>
            <a:ext cx="4056712" cy="4805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5400" y="4875933"/>
            <a:ext cx="3531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変更：変数名が被ったので変更</a:t>
            </a:r>
            <a:endParaRPr kumimoji="1" lang="en-US" altLang="ja-JP" smtClean="0"/>
          </a:p>
          <a:p>
            <a:r>
              <a:rPr lang="ja-JP" altLang="en-US" smtClean="0"/>
              <a:t>　　　　*ｘ、*ｙ</a:t>
            </a:r>
            <a:r>
              <a:rPr lang="ja-JP" altLang="en-US" smtClean="0"/>
              <a:t>・</a:t>
            </a:r>
            <a:r>
              <a:rPr lang="en-US" altLang="ja-JP" smtClean="0"/>
              <a:t>scroll</a:t>
            </a:r>
            <a:r>
              <a:rPr lang="ja-JP" altLang="en-US" smtClean="0"/>
              <a:t>や</a:t>
            </a:r>
            <a:r>
              <a:rPr lang="en-US" altLang="ja-JP" smtClean="0"/>
              <a:t>bx</a:t>
            </a:r>
            <a:r>
              <a:rPr lang="ja-JP" altLang="en-US" smtClean="0"/>
              <a:t>、</a:t>
            </a:r>
            <a:r>
              <a:rPr lang="en-US" altLang="ja-JP" smtClean="0"/>
              <a:t>by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r>
              <a:rPr lang="ja-JP" altLang="en-US" smtClean="0"/>
              <a:t>　　　　してるので注意</a:t>
            </a:r>
            <a:endParaRPr lang="en-US" altLang="ja-JP" smtClean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6985000" y="5322137"/>
            <a:ext cx="1223568" cy="4163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208568" y="5689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変更：変数名変更</a:t>
            </a:r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6867653" y="5020975"/>
            <a:ext cx="1340915" cy="6769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08" y="3010104"/>
            <a:ext cx="2760692" cy="326043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 flipH="1">
            <a:off x="7125758" y="2897461"/>
            <a:ext cx="853434" cy="22528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2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・続き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6134112" y="369332"/>
            <a:ext cx="571488" cy="4434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705600" y="184666"/>
            <a:ext cx="465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endParaRPr kumimoji="1" lang="en-US" altLang="ja-JP" smtClean="0"/>
          </a:p>
          <a:p>
            <a:r>
              <a:rPr lang="ja-JP" altLang="en-US"/>
              <a:t>　主人公</a:t>
            </a:r>
            <a:r>
              <a:rPr lang="ja-JP" altLang="en-US" smtClean="0"/>
              <a:t>の変数部分を全て変更しました。</a:t>
            </a:r>
            <a:endParaRPr lang="en-US" altLang="ja-JP" smtClean="0"/>
          </a:p>
          <a:p>
            <a:r>
              <a:rPr kumimoji="1" lang="en-US" altLang="ja-JP" smtClean="0"/>
              <a:t>Comment</a:t>
            </a:r>
            <a:r>
              <a:rPr kumimoji="1" lang="ja-JP" altLang="en-US" smtClean="0"/>
              <a:t>も主人公から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に変えています。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05600" y="1342082"/>
            <a:ext cx="500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かなりの大規模な変更です。主人公に組み込んで</a:t>
            </a:r>
            <a:endParaRPr kumimoji="1" lang="en-US" altLang="ja-JP" smtClean="0"/>
          </a:p>
          <a:p>
            <a:r>
              <a:rPr lang="ja-JP" altLang="en-US" smtClean="0"/>
              <a:t>うまくいくか実験しながら修正していきましょう。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69332"/>
            <a:ext cx="5859463" cy="6393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6845300" y="23622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変数名が似たり寄ったりしてるので注意！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9805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32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・主人公に関数を実装</a:t>
            </a:r>
            <a:endParaRPr kumimoji="1" lang="en-US" altLang="ja-JP" smtClean="0"/>
          </a:p>
          <a:p>
            <a:r>
              <a:rPr lang="ja-JP" altLang="en-US" smtClean="0"/>
              <a:t>作った関数を主人公に実装してみましょう。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914400"/>
            <a:ext cx="5024438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>
            <a:stCxn id="8" idx="1"/>
          </p:cNvCxnSpPr>
          <p:nvPr/>
        </p:nvCxnSpPr>
        <p:spPr>
          <a:xfrm flipH="1">
            <a:off x="2965114" y="1086366"/>
            <a:ext cx="2246648" cy="78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211762" y="90170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敵と位置が被るので変更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595700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7" y="1727200"/>
            <a:ext cx="1988776" cy="6096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" y="2637134"/>
            <a:ext cx="6959600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線矢印コネクタ 15"/>
          <p:cNvCxnSpPr/>
          <p:nvPr/>
        </p:nvCxnSpPr>
        <p:spPr>
          <a:xfrm flipH="1">
            <a:off x="6051214" y="3086100"/>
            <a:ext cx="1403686" cy="3396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543800" y="2921000"/>
            <a:ext cx="402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B</a:t>
            </a:r>
            <a:r>
              <a:rPr kumimoji="1" lang="en-US" altLang="ja-JP" smtClean="0"/>
              <a:t>lockobject</a:t>
            </a:r>
            <a:r>
              <a:rPr kumimoji="1" lang="ja-JP" altLang="en-US" smtClean="0"/>
              <a:t>を引っ張ってきて</a:t>
            </a:r>
            <a:endParaRPr kumimoji="1" lang="en-US" altLang="ja-JP" smtClean="0"/>
          </a:p>
          <a:p>
            <a:r>
              <a:rPr kumimoji="1" lang="en-US" altLang="ja-JP" smtClean="0"/>
              <a:t>BlockHitMethod</a:t>
            </a:r>
            <a:r>
              <a:rPr kumimoji="1" lang="ja-JP" altLang="en-US" smtClean="0"/>
              <a:t>を</a:t>
            </a:r>
            <a:r>
              <a:rPr lang="ja-JP" altLang="en-US" smtClean="0"/>
              <a:t>実行。</a:t>
            </a:r>
            <a:endParaRPr lang="en-US" altLang="ja-JP" smtClean="0"/>
          </a:p>
          <a:p>
            <a:r>
              <a:rPr lang="ja-JP" altLang="en-US" smtClean="0"/>
              <a:t>当たり</a:t>
            </a:r>
            <a:r>
              <a:rPr lang="ja-JP" altLang="en-US"/>
              <a:t>判定</a:t>
            </a:r>
            <a:r>
              <a:rPr lang="ja-JP" altLang="en-US" smtClean="0"/>
              <a:t>に必要な変数を登録します。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662" y="554990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主人公</a:t>
            </a:r>
            <a:r>
              <a:rPr lang="ja-JP" altLang="en-US" smtClean="0"/>
              <a:t>が乗れば成功です。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20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3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・敵にも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を適応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61432"/>
            <a:ext cx="6889224" cy="42534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6187381" y="1168400"/>
            <a:ext cx="1403686" cy="3396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591067" y="1016000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追加：ブロックとの当たり判定を加える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4300" y="330716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ObjEnemy.cpp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300" y="5207000"/>
            <a:ext cx="1204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BlockHIt</a:t>
            </a:r>
            <a:r>
              <a:rPr lang="ja-JP" altLang="en-US" smtClean="0"/>
              <a:t>の</a:t>
            </a:r>
            <a:r>
              <a:rPr kumimoji="1" lang="ja-JP" altLang="en-US" smtClean="0"/>
              <a:t>第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引数が</a:t>
            </a:r>
            <a:r>
              <a:rPr lang="en-US" altLang="ja-JP" smtClean="0">
                <a:solidFill>
                  <a:srgbClr val="002060"/>
                </a:solidFill>
              </a:rPr>
              <a:t>false</a:t>
            </a:r>
            <a:r>
              <a:rPr lang="ja-JP" altLang="en-US" smtClean="0"/>
              <a:t>になっています。これは、敵は位置（描画は除く）は</a:t>
            </a:r>
            <a:r>
              <a:rPr lang="en-US" altLang="ja-JP" smtClean="0"/>
              <a:t>scroll</a:t>
            </a:r>
            <a:r>
              <a:rPr lang="ja-JP" altLang="en-US" smtClean="0"/>
              <a:t>のよって位置の変更がないためです。</a:t>
            </a:r>
            <a:endParaRPr lang="en-US" altLang="ja-JP" smtClean="0"/>
          </a:p>
          <a:p>
            <a:r>
              <a:rPr lang="ja-JP" altLang="en-US" smtClean="0"/>
              <a:t>主人公の位置は</a:t>
            </a:r>
            <a:r>
              <a:rPr lang="en-US" altLang="ja-JP" smtClean="0"/>
              <a:t>window</a:t>
            </a:r>
            <a:r>
              <a:rPr lang="ja-JP" altLang="en-US" smtClean="0"/>
              <a:t>の位置</a:t>
            </a:r>
            <a:r>
              <a:rPr lang="en-US" altLang="ja-JP" smtClean="0"/>
              <a:t>+scroll</a:t>
            </a:r>
            <a:r>
              <a:rPr lang="ja-JP" altLang="en-US" smtClean="0"/>
              <a:t>値の２つで主人公が現在の</a:t>
            </a:r>
            <a:r>
              <a:rPr lang="en-US" altLang="ja-JP" smtClean="0"/>
              <a:t>StageMap</a:t>
            </a:r>
            <a:r>
              <a:rPr lang="ja-JP" altLang="en-US" smtClean="0"/>
              <a:t>のどのあたりにいてるかを計算しているからです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509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862" y="0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・仕様通りに動かす</a:t>
            </a:r>
            <a:endParaRPr kumimoji="1" lang="en-US" altLang="ja-JP" smtClean="0"/>
          </a:p>
          <a:p>
            <a:r>
              <a:rPr lang="ja-JP" altLang="en-US" smtClean="0"/>
              <a:t>　当たり</a:t>
            </a:r>
            <a:r>
              <a:rPr lang="ja-JP" altLang="en-US"/>
              <a:t>判定</a:t>
            </a:r>
            <a:r>
              <a:rPr lang="ja-JP" altLang="en-US" smtClean="0"/>
              <a:t>を適応したところで、今度は動かしてみましょう。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93114" y="672623"/>
            <a:ext cx="552348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mtClean="0"/>
              <a:t>動きの仕様</a:t>
            </a:r>
            <a:endParaRPr lang="en-US" altLang="ja-JP" smtClean="0"/>
          </a:p>
          <a:p>
            <a:r>
              <a:rPr lang="ja-JP" altLang="en-US" smtClean="0"/>
              <a:t>・</a:t>
            </a:r>
            <a:r>
              <a:rPr lang="ja-JP" altLang="en-US"/>
              <a:t>向いてる方向に</a:t>
            </a:r>
            <a:r>
              <a:rPr lang="ja-JP" altLang="en-US"/>
              <a:t>前進</a:t>
            </a:r>
            <a:r>
              <a:rPr lang="ja-JP" altLang="en-US" smtClean="0"/>
              <a:t>します・</a:t>
            </a:r>
            <a:r>
              <a:rPr lang="en-US" altLang="ja-JP" smtClean="0"/>
              <a:t>Block</a:t>
            </a:r>
            <a:r>
              <a:rPr lang="ja-JP" altLang="en-US" smtClean="0"/>
              <a:t>に当たると方向転換</a:t>
            </a:r>
            <a:endParaRPr lang="en-US" altLang="ja-JP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32907" y="811122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動きに関してはこれだけですので、さっと作り上げましょう。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6" y="1778903"/>
            <a:ext cx="2946400" cy="2409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85586" y="2443925"/>
            <a:ext cx="8206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左右の動きはここでやっていますね。条件を</a:t>
            </a:r>
            <a:r>
              <a:rPr lang="en-US" altLang="ja-JP" smtClean="0"/>
              <a:t>false</a:t>
            </a:r>
            <a:r>
              <a:rPr lang="ja-JP" altLang="en-US" smtClean="0"/>
              <a:t>にしてるため｛　｝には入れません。</a:t>
            </a:r>
            <a:endParaRPr lang="en-US" altLang="ja-JP" smtClean="0"/>
          </a:p>
          <a:p>
            <a:r>
              <a:rPr kumimoji="1" lang="ja-JP" altLang="en-US" smtClean="0"/>
              <a:t>ここをうまく</a:t>
            </a:r>
            <a:r>
              <a:rPr kumimoji="1" lang="en-US" altLang="ja-JP" smtClean="0"/>
              <a:t>switch</a:t>
            </a:r>
            <a:r>
              <a:rPr kumimoji="1" lang="ja-JP" altLang="en-US" smtClean="0"/>
              <a:t>のように</a:t>
            </a:r>
            <a:r>
              <a:rPr kumimoji="1" lang="en-US" altLang="ja-JP" smtClean="0"/>
              <a:t>ON</a:t>
            </a:r>
            <a:r>
              <a:rPr kumimoji="1" lang="ja-JP" altLang="en-US" smtClean="0"/>
              <a:t>（右）</a:t>
            </a:r>
            <a:r>
              <a:rPr kumimoji="1" lang="en-US" altLang="ja-JP" smtClean="0"/>
              <a:t>/OFF</a:t>
            </a:r>
            <a:r>
              <a:rPr kumimoji="1" lang="ja-JP" altLang="en-US" smtClean="0"/>
              <a:t>（左）ようにすればいけそうです。</a:t>
            </a:r>
            <a:endParaRPr kumimoji="1" lang="en-US" altLang="ja-JP" smtClean="0"/>
          </a:p>
          <a:p>
            <a:r>
              <a:rPr lang="ja-JP" altLang="en-US" smtClean="0"/>
              <a:t>なので</a:t>
            </a:r>
            <a:r>
              <a:rPr lang="en-US" altLang="ja-JP" smtClean="0"/>
              <a:t>switch</a:t>
            </a:r>
            <a:r>
              <a:rPr lang="ja-JP" altLang="en-US" smtClean="0"/>
              <a:t>用の変数を作りましょう。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7" y="4939424"/>
            <a:ext cx="2722602" cy="1046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749666" y="4607598"/>
            <a:ext cx="131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ObjEnemy.h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455" y="4939424"/>
            <a:ext cx="3951722" cy="1259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5816600" y="4570092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3393381" y="5451424"/>
            <a:ext cx="604473" cy="727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985586" y="5209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9565940" y="5396408"/>
            <a:ext cx="604473" cy="727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0158145" y="51548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83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" y="734010"/>
            <a:ext cx="4045830" cy="53671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コネクタ 5"/>
          <p:cNvCxnSpPr/>
          <p:nvPr/>
        </p:nvCxnSpPr>
        <p:spPr>
          <a:xfrm>
            <a:off x="104607" y="3798674"/>
            <a:ext cx="65493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32072" y="4459074"/>
            <a:ext cx="3527865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419372" y="4230474"/>
            <a:ext cx="3540565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9444" y="3950773"/>
            <a:ext cx="65493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04607" y="4687674"/>
            <a:ext cx="479865" cy="38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928836" y="3785974"/>
            <a:ext cx="303650" cy="15035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229805" y="3620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削除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2086687" y="972333"/>
            <a:ext cx="427914" cy="1169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964404" y="554727"/>
            <a:ext cx="31771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m_move</a:t>
            </a:r>
            <a:r>
              <a:rPr kumimoji="1" lang="ja-JP" altLang="en-US" smtClean="0"/>
              <a:t>で向きを変える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2196004" y="1030815"/>
            <a:ext cx="357700" cy="134408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235" y="20156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・左右どちらかに動くようにする</a:t>
            </a:r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18" y="213062"/>
            <a:ext cx="3068082" cy="5674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24669" y="382106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7752570" y="734010"/>
            <a:ext cx="1010430" cy="4047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8763000" y="554727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追加：ブロックの左右衝突で</a:t>
            </a:r>
            <a:endParaRPr kumimoji="1" lang="en-US" altLang="ja-JP" smtClean="0"/>
          </a:p>
          <a:p>
            <a:r>
              <a:rPr lang="ja-JP" altLang="en-US" smtClean="0"/>
              <a:t>移動</a:t>
            </a:r>
            <a:r>
              <a:rPr lang="ja-JP" altLang="en-US"/>
              <a:t>向</a:t>
            </a:r>
            <a:r>
              <a:rPr lang="ja-JP" altLang="en-US" smtClean="0"/>
              <a:t>きを変更する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52570" y="6408604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これで、敵は左右にひたすら動き続けます。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11514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・主人公と敵との当たり判定</a:t>
            </a:r>
            <a:endParaRPr kumimoji="1" lang="en-US" altLang="ja-JP" smtClean="0"/>
          </a:p>
          <a:p>
            <a:r>
              <a:rPr lang="ja-JP" altLang="en-US"/>
              <a:t>　主人公</a:t>
            </a:r>
            <a:r>
              <a:rPr lang="ja-JP" altLang="en-US" smtClean="0"/>
              <a:t>と敵との当たり判定を作りましょう。</a:t>
            </a:r>
            <a:r>
              <a:rPr lang="en-US" altLang="ja-JP" smtClean="0"/>
              <a:t>Map</a:t>
            </a:r>
            <a:r>
              <a:rPr lang="ja-JP" altLang="en-US" smtClean="0"/>
              <a:t>のように１つの</a:t>
            </a:r>
            <a:r>
              <a:rPr lang="en-US" altLang="ja-JP" smtClean="0"/>
              <a:t>Object</a:t>
            </a:r>
            <a:r>
              <a:rPr lang="ja-JP" altLang="en-US" smtClean="0"/>
              <a:t>に複数の当たり判定がある</a:t>
            </a:r>
            <a:r>
              <a:rPr lang="en-US" altLang="ja-JP" smtClean="0"/>
              <a:t>pattern</a:t>
            </a:r>
            <a:r>
              <a:rPr lang="ja-JP" altLang="en-US" smtClean="0"/>
              <a:t>では無いので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en-US" altLang="ja-JP" smtClean="0"/>
              <a:t>library</a:t>
            </a:r>
            <a:r>
              <a:rPr lang="ja-JP" altLang="en-US" smtClean="0"/>
              <a:t>の当たり判定が利用可能です。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27150"/>
            <a:ext cx="3561522" cy="13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02212" y="966748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3581400" y="1460500"/>
            <a:ext cx="520700" cy="7239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102100" y="1327150"/>
            <a:ext cx="6766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追加：当たり判定用の</a:t>
            </a:r>
            <a:r>
              <a:rPr kumimoji="1" lang="en-US" altLang="ja-JP" smtClean="0"/>
              <a:t>Header</a:t>
            </a:r>
            <a:r>
              <a:rPr lang="ja-JP" altLang="en-US" smtClean="0"/>
              <a:t>を</a:t>
            </a:r>
            <a:r>
              <a:rPr lang="en-US" altLang="ja-JP" smtClean="0"/>
              <a:t>include</a:t>
            </a:r>
            <a:r>
              <a:rPr lang="ja-JP" altLang="en-US" smtClean="0"/>
              <a:t>します。</a:t>
            </a:r>
            <a:endParaRPr lang="en-US" altLang="ja-JP" smtClean="0"/>
          </a:p>
          <a:p>
            <a:r>
              <a:rPr kumimoji="1" lang="ja-JP" altLang="en-US" smtClean="0"/>
              <a:t>方法を忘れた人は、指南書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あたりに説明があるので読んでみよう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2825750"/>
            <a:ext cx="6540233" cy="1289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3321050" y="2825750"/>
            <a:ext cx="3676650" cy="7669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997700" y="2692400"/>
            <a:ext cx="33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InitMethod</a:t>
            </a:r>
            <a:r>
              <a:rPr lang="ja-JP" altLang="en-US" smtClean="0"/>
              <a:t>で</a:t>
            </a:r>
            <a:r>
              <a:rPr lang="en-US" altLang="ja-JP" smtClean="0"/>
              <a:t>Hi</a:t>
            </a:r>
            <a:r>
              <a:rPr lang="ja-JP" altLang="en-US" smtClean="0"/>
              <a:t>ｔ</a:t>
            </a:r>
            <a:r>
              <a:rPr lang="en-US" altLang="ja-JP" smtClean="0"/>
              <a:t>Box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9" y="4248150"/>
            <a:ext cx="3917339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2647950" y="4559300"/>
            <a:ext cx="4248150" cy="58034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997700" y="4381500"/>
            <a:ext cx="272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HitBox</a:t>
            </a:r>
            <a:r>
              <a:rPr kumimoji="1" lang="ja-JP" altLang="en-US" smtClean="0"/>
              <a:t>の位置を変更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3199" y="6527800"/>
            <a:ext cx="60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とりあえず、</a:t>
            </a:r>
            <a:r>
              <a:rPr kumimoji="1" lang="en-US" altLang="ja-JP" smtClean="0"/>
              <a:t>HitBox</a:t>
            </a:r>
            <a:r>
              <a:rPr kumimoji="1" lang="ja-JP" altLang="en-US" smtClean="0"/>
              <a:t>が出たら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です。次は敵にもやりましょう。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3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5100" y="139700"/>
            <a:ext cx="11662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・敵を作る。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新しい障害として敵を作りましょう。</a:t>
            </a:r>
            <a:r>
              <a:rPr lang="en-US" altLang="ja-JP" smtClean="0"/>
              <a:t>Block</a:t>
            </a:r>
            <a:r>
              <a:rPr lang="ja-JP" altLang="en-US" smtClean="0"/>
              <a:t>と同様に、</a:t>
            </a:r>
            <a:r>
              <a:rPr lang="en-US" altLang="ja-JP" smtClean="0"/>
              <a:t>Stage</a:t>
            </a:r>
            <a:r>
              <a:rPr lang="ja-JP" altLang="en-US" smtClean="0"/>
              <a:t>の情報がある</a:t>
            </a:r>
            <a:r>
              <a:rPr lang="en-US" altLang="ja-JP" smtClean="0"/>
              <a:t>Map</a:t>
            </a:r>
            <a:r>
              <a:rPr lang="ja-JP" altLang="en-US" smtClean="0"/>
              <a:t>配列から出てくるようにしますが、敵は</a:t>
            </a:r>
            <a:r>
              <a:rPr lang="en-US" altLang="ja-JP" smtClean="0"/>
              <a:t>Block</a:t>
            </a:r>
          </a:p>
          <a:p>
            <a:r>
              <a:rPr lang="ja-JP" altLang="en-US" smtClean="0"/>
              <a:t>違って自立して動きます。応用だらけですので頑張りましょう。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97" y="1309723"/>
            <a:ext cx="742919" cy="871501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960916" y="1618473"/>
            <a:ext cx="1001484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8" name="右矢印 7"/>
          <p:cNvSpPr/>
          <p:nvPr/>
        </p:nvSpPr>
        <p:spPr>
          <a:xfrm rot="10800000">
            <a:off x="1211948" y="1618473"/>
            <a:ext cx="1001484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0400" y="2181224"/>
            <a:ext cx="451187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仕様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・向いてる方向に前進します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・</a:t>
            </a:r>
            <a:r>
              <a:rPr lang="en-US" altLang="ja-JP" smtClean="0"/>
              <a:t>Block</a:t>
            </a:r>
            <a:r>
              <a:rPr lang="ja-JP" altLang="en-US" smtClean="0"/>
              <a:t>に当たると方向転換</a:t>
            </a:r>
            <a:endParaRPr lang="en-US" altLang="ja-JP" smtClean="0"/>
          </a:p>
          <a:p>
            <a:r>
              <a:rPr kumimoji="1" lang="ja-JP" altLang="en-US" smtClean="0"/>
              <a:t>　・主人公に当たると主人公を押します。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・主人公が頭に乗ると乗ります。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Animation</a:t>
            </a:r>
            <a:r>
              <a:rPr kumimoji="1" lang="ja-JP" altLang="en-US" smtClean="0"/>
              <a:t>などは主人公と同じ</a:t>
            </a:r>
            <a:endParaRPr kumimoji="1" lang="en-US" altLang="ja-JP" smtClean="0"/>
          </a:p>
          <a:p>
            <a:r>
              <a:rPr lang="ja-JP" altLang="en-US" smtClean="0"/>
              <a:t>　・走りません。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jump</a:t>
            </a:r>
            <a:r>
              <a:rPr kumimoji="1" lang="ja-JP" altLang="en-US" smtClean="0"/>
              <a:t>しません。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・</a:t>
            </a:r>
            <a:r>
              <a:rPr lang="en-US" altLang="ja-JP" smtClean="0"/>
              <a:t>window</a:t>
            </a:r>
            <a:r>
              <a:rPr lang="ja-JP" altLang="en-US" smtClean="0"/>
              <a:t>の下の枠に出ると死にます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・</a:t>
            </a:r>
            <a:r>
              <a:rPr lang="en-US" altLang="ja-JP" smtClean="0"/>
              <a:t>window</a:t>
            </a:r>
            <a:r>
              <a:rPr lang="ja-JP" altLang="en-US" smtClean="0"/>
              <a:t>の左右の枠に出ても死にません。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5100" y="5257800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それでは、敵</a:t>
            </a:r>
            <a:r>
              <a:rPr lang="en-US" altLang="ja-JP" smtClean="0"/>
              <a:t>object</a:t>
            </a:r>
            <a:r>
              <a:rPr lang="ja-JP" altLang="en-US" smtClean="0"/>
              <a:t>を作っていきましょう。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5" y="723900"/>
            <a:ext cx="317921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・敵にも当たり判定を作る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288551" y="1118632"/>
            <a:ext cx="609600" cy="68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98151" y="940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87034" y="369332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ObjEnemy.cpp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4" y="2444750"/>
            <a:ext cx="5895611" cy="1492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H="1">
            <a:off x="6094595" y="2685386"/>
            <a:ext cx="598925" cy="3442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693520" y="250072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4" y="4114800"/>
            <a:ext cx="368335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直線矢印コネクタ 18"/>
          <p:cNvCxnSpPr>
            <a:stCxn id="20" idx="1"/>
          </p:cNvCxnSpPr>
          <p:nvPr/>
        </p:nvCxnSpPr>
        <p:spPr>
          <a:xfrm flipH="1">
            <a:off x="2538596" y="4488786"/>
            <a:ext cx="1682720" cy="3442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21316" y="430412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0584" y="6172200"/>
            <a:ext cx="1010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これでうまくいくかと思ったら、当たり判定に</a:t>
            </a:r>
            <a:r>
              <a:rPr kumimoji="1" lang="en-US" altLang="ja-JP" smtClean="0"/>
              <a:t>scroll</a:t>
            </a:r>
            <a:r>
              <a:rPr lang="ja-JP" altLang="en-US" smtClean="0"/>
              <a:t>の値を適応しないといけない。なので次の</a:t>
            </a:r>
            <a:r>
              <a:rPr lang="en-US" altLang="ja-JP" smtClean="0"/>
              <a:t>page</a:t>
            </a:r>
            <a:r>
              <a:rPr lang="ja-JP" altLang="en-US" smtClean="0"/>
              <a:t>に続く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206705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65100"/>
            <a:ext cx="384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・敵当たり判定に</a:t>
            </a:r>
            <a:r>
              <a:rPr kumimoji="1" lang="en-US" altLang="ja-JP" smtClean="0"/>
              <a:t>scroll</a:t>
            </a:r>
            <a:r>
              <a:rPr lang="ja-JP" altLang="en-US" smtClean="0"/>
              <a:t>の影響を与える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769937"/>
            <a:ext cx="6235833" cy="27352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498915" y="901700"/>
            <a:ext cx="3486085" cy="8325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086600" y="769937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Block</a:t>
            </a:r>
            <a:r>
              <a:rPr kumimoji="1" lang="ja-JP" altLang="en-US" smtClean="0"/>
              <a:t>情報を引っ張ってくる</a:t>
            </a:r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3765616" y="2853163"/>
            <a:ext cx="907984" cy="8875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675719" y="3556039"/>
            <a:ext cx="539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SetPos</a:t>
            </a:r>
            <a:r>
              <a:rPr kumimoji="1" lang="ja-JP" altLang="en-US" smtClean="0"/>
              <a:t>の</a:t>
            </a:r>
            <a:r>
              <a:rPr lang="en-US" altLang="ja-JP" smtClean="0"/>
              <a:t>x</a:t>
            </a:r>
            <a:r>
              <a:rPr lang="ja-JP" altLang="en-US" smtClean="0"/>
              <a:t>位置に対しては</a:t>
            </a:r>
            <a:r>
              <a:rPr lang="en-US" altLang="ja-JP" smtClean="0"/>
              <a:t>scroll</a:t>
            </a:r>
            <a:r>
              <a:rPr lang="ja-JP" altLang="en-US" smtClean="0"/>
              <a:t>の影響を加える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0999" y="419100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これで、うまくいくはずです。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03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9700" y="8890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・いつもの</a:t>
            </a:r>
            <a:r>
              <a:rPr lang="en-US" altLang="ja-JP" smtClean="0"/>
              <a:t>object</a:t>
            </a:r>
            <a:r>
              <a:rPr kumimoji="1" lang="ja-JP" altLang="en-US" smtClean="0"/>
              <a:t>作り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81" y="631824"/>
            <a:ext cx="2144659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V="1">
            <a:off x="270881" y="1651001"/>
            <a:ext cx="529219" cy="70699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4790" y="2357991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cpp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h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631" y="676790"/>
            <a:ext cx="5393997" cy="58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2671631" y="318532"/>
            <a:ext cx="131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ObjEnemy.h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65628" y="687864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追加：主人公と似ている部分があるので</a:t>
            </a:r>
            <a:endParaRPr lang="en-US" altLang="ja-JP" smtClean="0"/>
          </a:p>
          <a:p>
            <a:r>
              <a:rPr lang="ja-JP" altLang="en-US"/>
              <a:t>情報</a:t>
            </a:r>
            <a:r>
              <a:rPr lang="ja-JP" altLang="en-US" smtClean="0"/>
              <a:t>を一部コピペしました。</a:t>
            </a:r>
            <a:endParaRPr kumimoji="1" lang="en-US" altLang="ja-JP" smtClean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7480300" y="913029"/>
            <a:ext cx="585328" cy="43224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cpp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4" y="750332"/>
            <a:ext cx="3120835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202" y="63500"/>
            <a:ext cx="2840038" cy="6784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333" y="750332"/>
            <a:ext cx="3705225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154274" y="381000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ObjEnemy.cpp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97333" y="5693112"/>
            <a:ext cx="563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追加：主人公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をコピペして、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操作の部分を取り</a:t>
            </a:r>
            <a:endParaRPr kumimoji="1" lang="en-US" altLang="ja-JP" smtClean="0"/>
          </a:p>
          <a:p>
            <a:r>
              <a:rPr kumimoji="1" lang="ja-JP" altLang="en-US" smtClean="0"/>
              <a:t>除き</a:t>
            </a:r>
            <a:r>
              <a:rPr lang="ja-JP" altLang="en-US" smtClean="0"/>
              <a:t>ました</a:t>
            </a:r>
            <a:r>
              <a:rPr lang="ja-JP" altLang="en-US"/>
              <a:t>。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6587833" y="5321300"/>
            <a:ext cx="447968" cy="3429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11" y="964166"/>
            <a:ext cx="4811783" cy="18298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GameHead.h</a:t>
            </a:r>
            <a:r>
              <a:rPr lang="ja-JP" altLang="en-US" smtClean="0"/>
              <a:t>の設定や敵</a:t>
            </a:r>
            <a:r>
              <a:rPr lang="en-US" altLang="ja-JP" smtClean="0"/>
              <a:t>object</a:t>
            </a:r>
            <a:r>
              <a:rPr lang="ja-JP" altLang="en-US" smtClean="0"/>
              <a:t>の生成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874712"/>
            <a:ext cx="4248142" cy="2046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8112" y="50538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GameHead.h</a:t>
            </a:r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3021567"/>
            <a:ext cx="4241830" cy="10043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 flipH="1" flipV="1">
            <a:off x="1326694" y="2456934"/>
            <a:ext cx="654778" cy="68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981472" y="2272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1981472" y="3815834"/>
            <a:ext cx="654778" cy="68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636250" y="363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573712" y="505380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6070600" y="1827212"/>
            <a:ext cx="533400" cy="119435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573712" y="3021567"/>
            <a:ext cx="377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Test</a:t>
            </a:r>
            <a:r>
              <a:rPr lang="ja-JP" altLang="en-US" smtClean="0"/>
              <a:t>用として出します。</a:t>
            </a:r>
            <a:endParaRPr lang="en-US" altLang="ja-JP" smtClean="0"/>
          </a:p>
          <a:p>
            <a:r>
              <a:rPr kumimoji="1" lang="ja-JP" altLang="en-US"/>
              <a:t>後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StageMap</a:t>
            </a:r>
            <a:r>
              <a:rPr kumimoji="1" lang="ja-JP" altLang="en-US" smtClean="0"/>
              <a:t>から出すようにします。</a:t>
            </a:r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42" y="4126467"/>
            <a:ext cx="2454208" cy="2650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テキスト ボックス 18"/>
          <p:cNvSpPr txBox="1"/>
          <p:nvPr/>
        </p:nvSpPr>
        <p:spPr>
          <a:xfrm>
            <a:off x="3217523" y="4978400"/>
            <a:ext cx="796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主人公が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体落ちてきたら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です。敵の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は主人公を</a:t>
            </a:r>
            <a:r>
              <a:rPr kumimoji="1" lang="en-US" altLang="ja-JP" smtClean="0"/>
              <a:t>base</a:t>
            </a:r>
            <a:r>
              <a:rPr kumimoji="1" lang="ja-JP" altLang="en-US" smtClean="0"/>
              <a:t>にしましたから</a:t>
            </a:r>
            <a:endParaRPr kumimoji="1" lang="en-US" altLang="ja-JP" smtClean="0"/>
          </a:p>
          <a:p>
            <a:r>
              <a:rPr lang="ja-JP" altLang="en-US" smtClean="0"/>
              <a:t>まだ、</a:t>
            </a:r>
            <a:r>
              <a:rPr lang="en-US" altLang="ja-JP" smtClean="0"/>
              <a:t>graphic</a:t>
            </a:r>
            <a:r>
              <a:rPr lang="ja-JP" altLang="en-US" smtClean="0"/>
              <a:t>は主人公のままです。それでは主人公を敵</a:t>
            </a:r>
            <a:r>
              <a:rPr lang="en-US" altLang="ja-JP" smtClean="0"/>
              <a:t>graphic</a:t>
            </a:r>
            <a:r>
              <a:rPr lang="ja-JP" altLang="en-US" smtClean="0"/>
              <a:t>に変えましょう。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1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90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</a:t>
            </a:r>
            <a:r>
              <a:rPr kumimoji="1" lang="en-US" altLang="ja-JP" smtClean="0"/>
              <a:t>graphic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resource</a:t>
            </a:r>
            <a:r>
              <a:rPr kumimoji="1" lang="ja-JP" altLang="en-US" smtClean="0"/>
              <a:t>切り取り位置を変更する</a:t>
            </a:r>
            <a:endParaRPr kumimoji="1" lang="en-US" altLang="ja-JP" smtClean="0"/>
          </a:p>
          <a:p>
            <a:r>
              <a:rPr lang="en-US" altLang="ja-JP" smtClean="0"/>
              <a:t>Image.png</a:t>
            </a:r>
            <a:r>
              <a:rPr lang="ja-JP" altLang="en-US" smtClean="0"/>
              <a:t>を見るとわかるのですが、敵</a:t>
            </a:r>
            <a:r>
              <a:rPr lang="en-US" altLang="ja-JP" smtClean="0"/>
              <a:t>graphic</a:t>
            </a:r>
            <a:r>
              <a:rPr lang="ja-JP" altLang="en-US" smtClean="0"/>
              <a:t>は主人公の下にあります。主人公の縦横幅は</a:t>
            </a:r>
            <a:r>
              <a:rPr lang="en-US" altLang="ja-JP" smtClean="0"/>
              <a:t>64</a:t>
            </a:r>
            <a:r>
              <a:rPr lang="ja-JP" altLang="en-US" smtClean="0"/>
              <a:t>です。敵も同じにしてるので</a:t>
            </a:r>
            <a:endParaRPr lang="en-US" altLang="ja-JP" smtClean="0"/>
          </a:p>
          <a:p>
            <a:r>
              <a:rPr kumimoji="1" lang="ja-JP" altLang="en-US" smtClean="0"/>
              <a:t>リソース切り取り位置をそれに合わせましょう。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7" y="1292662"/>
            <a:ext cx="3394006" cy="3394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1279793"/>
            <a:ext cx="4930775" cy="5054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4352924" y="923330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ObjEnemy.cpp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6426200" y="3951934"/>
            <a:ext cx="741361" cy="205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 flipV="1">
            <a:off x="7256461" y="4543945"/>
            <a:ext cx="698500" cy="1339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167561" y="3767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54961" y="4493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</a:t>
            </a:r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77800" y="1612900"/>
            <a:ext cx="762000" cy="723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7800" y="6515100"/>
            <a:ext cx="971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実行したら、真黒な敵が落ちたら成功です。現状、敵は落ちてすぐに</a:t>
            </a:r>
            <a:r>
              <a:rPr lang="en-US" altLang="ja-JP" smtClean="0"/>
              <a:t>window</a:t>
            </a:r>
            <a:r>
              <a:rPr lang="ja-JP" altLang="en-US" smtClean="0"/>
              <a:t>から消えてしまいます。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47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88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・敵に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を影響を与える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敵は、</a:t>
            </a:r>
            <a:r>
              <a:rPr lang="en-US" altLang="ja-JP" smtClean="0"/>
              <a:t>block</a:t>
            </a:r>
            <a:r>
              <a:rPr lang="ja-JP" altLang="en-US" smtClean="0"/>
              <a:t>同様に</a:t>
            </a:r>
            <a:r>
              <a:rPr lang="en-US" altLang="ja-JP" smtClean="0"/>
              <a:t>scroll</a:t>
            </a:r>
            <a:r>
              <a:rPr lang="ja-JP" altLang="en-US" smtClean="0"/>
              <a:t>の影響を受けます。確認するため、自由落下運動を</a:t>
            </a:r>
            <a:r>
              <a:rPr lang="en-US" altLang="ja-JP" smtClean="0"/>
              <a:t>CommentOut</a:t>
            </a:r>
            <a:r>
              <a:rPr lang="ja-JP" altLang="en-US" smtClean="0"/>
              <a:t>して敵を落ちないようにします。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8" y="1171539"/>
            <a:ext cx="3333397" cy="2750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21568" y="802207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85447" y="2191069"/>
            <a:ext cx="165102" cy="18698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85447" y="3921965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変更：</a:t>
            </a:r>
            <a:r>
              <a:rPr lang="en-US" altLang="ja-JP" smtClean="0"/>
              <a:t>CommentOut</a:t>
            </a:r>
            <a:r>
              <a:rPr lang="ja-JP" altLang="en-US" smtClean="0"/>
              <a:t>します。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44" y="1177396"/>
            <a:ext cx="8063511" cy="2261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3828597" y="802207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ObjEnemy.cpp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389451" y="1962469"/>
            <a:ext cx="165102" cy="18698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828597" y="383235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情報を取得。</a:t>
            </a:r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7127547" y="2650473"/>
            <a:ext cx="1794267" cy="118188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868761" y="3807665"/>
            <a:ext cx="482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更新：取得した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情報から</a:t>
            </a:r>
            <a:r>
              <a:rPr kumimoji="1" lang="en-US" altLang="ja-JP" smtClean="0"/>
              <a:t>scroll</a:t>
            </a:r>
            <a:r>
              <a:rPr kumimoji="1" lang="ja-JP" altLang="en-US" smtClean="0"/>
              <a:t>の値を描画に</a:t>
            </a:r>
            <a:endParaRPr kumimoji="1" lang="en-US" altLang="ja-JP" smtClean="0"/>
          </a:p>
          <a:p>
            <a:r>
              <a:rPr lang="ja-JP" altLang="en-US" smtClean="0"/>
              <a:t>加える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1902" y="4427955"/>
            <a:ext cx="1172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・実行して</a:t>
            </a:r>
            <a:r>
              <a:rPr lang="ja-JP" altLang="en-US" smtClean="0"/>
              <a:t>描画で</a:t>
            </a:r>
            <a:r>
              <a:rPr lang="en-US" altLang="ja-JP" smtClean="0"/>
              <a:t>scroll</a:t>
            </a:r>
            <a:r>
              <a:rPr lang="ja-JP" altLang="en-US" smtClean="0"/>
              <a:t>の影響が加わってるか確認しよう。</a:t>
            </a:r>
            <a:endParaRPr lang="en-US" altLang="ja-JP" smtClean="0"/>
          </a:p>
          <a:p>
            <a:r>
              <a:rPr kumimoji="1" lang="ja-JP" altLang="en-US">
                <a:solidFill>
                  <a:srgbClr val="FF0000"/>
                </a:solidFill>
              </a:rPr>
              <a:t>注意</a:t>
            </a:r>
            <a:r>
              <a:rPr kumimoji="1" lang="ja-JP" altLang="en-US" smtClean="0">
                <a:solidFill>
                  <a:srgbClr val="FF0000"/>
                </a:solidFill>
              </a:rPr>
              <a:t>するところは、描画に対しては</a:t>
            </a:r>
            <a:r>
              <a:rPr kumimoji="1" lang="en-US" altLang="ja-JP" smtClean="0">
                <a:solidFill>
                  <a:srgbClr val="FF0000"/>
                </a:solidFill>
              </a:rPr>
              <a:t>scroll</a:t>
            </a:r>
            <a:r>
              <a:rPr lang="ja-JP" altLang="en-US" smtClean="0">
                <a:solidFill>
                  <a:srgbClr val="FF0000"/>
                </a:solidFill>
              </a:rPr>
              <a:t>を加えているが、</a:t>
            </a:r>
            <a:r>
              <a:rPr lang="en-US" altLang="ja-JP" smtClean="0">
                <a:solidFill>
                  <a:srgbClr val="FF0000"/>
                </a:solidFill>
              </a:rPr>
              <a:t>block</a:t>
            </a:r>
            <a:r>
              <a:rPr lang="ja-JP" altLang="en-US" smtClean="0">
                <a:solidFill>
                  <a:srgbClr val="FF0000"/>
                </a:solidFill>
              </a:rPr>
              <a:t>そのモノの位置は</a:t>
            </a:r>
            <a:r>
              <a:rPr lang="en-US" altLang="ja-JP" smtClean="0">
                <a:solidFill>
                  <a:srgbClr val="FF0000"/>
                </a:solidFill>
              </a:rPr>
              <a:t>scroll</a:t>
            </a:r>
            <a:r>
              <a:rPr lang="ja-JP" altLang="en-US" smtClean="0">
                <a:solidFill>
                  <a:srgbClr val="FF0000"/>
                </a:solidFill>
              </a:rPr>
              <a:t>の影響を与えていないところ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kumimoji="1" lang="ja-JP" altLang="en-US"/>
              <a:t>確認</a:t>
            </a:r>
            <a:r>
              <a:rPr kumimoji="1" lang="ja-JP" altLang="en-US" smtClean="0"/>
              <a:t>が取れたら自由落下運動の</a:t>
            </a:r>
            <a:r>
              <a:rPr lang="en-US" altLang="ja-JP"/>
              <a:t>C</a:t>
            </a:r>
            <a:r>
              <a:rPr kumimoji="1" lang="en-US" altLang="ja-JP" smtClean="0"/>
              <a:t>ommentOut</a:t>
            </a:r>
            <a:r>
              <a:rPr kumimoji="1" lang="ja-JP" altLang="en-US" smtClean="0"/>
              <a:t>を解除しましょう。</a:t>
            </a:r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35" y="5654162"/>
            <a:ext cx="5119984" cy="530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正方形/長方形 21"/>
          <p:cNvSpPr/>
          <p:nvPr/>
        </p:nvSpPr>
        <p:spPr>
          <a:xfrm>
            <a:off x="1749960" y="5318058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ObjEnemy.cpp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1915062" y="6106779"/>
            <a:ext cx="1005938" cy="47071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21000" y="6438900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変更：</a:t>
            </a:r>
            <a:r>
              <a:rPr lang="en-US" altLang="ja-JP"/>
              <a:t>C</a:t>
            </a:r>
            <a:r>
              <a:rPr lang="en-US" altLang="ja-JP" smtClean="0"/>
              <a:t>ommentOut</a:t>
            </a:r>
            <a:r>
              <a:rPr lang="ja-JP" altLang="en-US" smtClean="0"/>
              <a:t>を解除した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1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・敵に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の当たり判定を適応させるために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敵が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をすり抜けて落ちてしまうのは、当たり判定が主人公しか対応していないからです。敵にも対応しないといけません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しかし、当たり判定は</a:t>
            </a:r>
            <a:r>
              <a:rPr lang="en-US" altLang="ja-JP" smtClean="0"/>
              <a:t>block</a:t>
            </a:r>
            <a:r>
              <a:rPr lang="ja-JP" altLang="en-US" smtClean="0"/>
              <a:t>の</a:t>
            </a:r>
            <a:r>
              <a:rPr lang="en-US" altLang="ja-JP" smtClean="0"/>
              <a:t>ActionMethod</a:t>
            </a:r>
            <a:r>
              <a:rPr lang="ja-JP" altLang="en-US" smtClean="0"/>
              <a:t>の１回しか行っておりません。敵</a:t>
            </a:r>
            <a:r>
              <a:rPr lang="en-US" altLang="ja-JP" smtClean="0"/>
              <a:t>object</a:t>
            </a:r>
            <a:r>
              <a:rPr lang="ja-JP" altLang="en-US" smtClean="0"/>
              <a:t>が今後増えたら対応できない状態です。</a:t>
            </a:r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3695700" y="1558329"/>
            <a:ext cx="208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  <a:endParaRPr kumimoji="1" lang="en-US" altLang="ja-JP" smtClean="0"/>
          </a:p>
          <a:p>
            <a:pPr algn="ctr"/>
            <a:r>
              <a:rPr lang="en-US" altLang="ja-JP" smtClean="0"/>
              <a:t>Action</a:t>
            </a:r>
            <a:endParaRPr kumimoji="1" lang="ja-JP" altLang="en-US" smtClean="0"/>
          </a:p>
        </p:txBody>
      </p:sp>
      <p:cxnSp>
        <p:nvCxnSpPr>
          <p:cNvPr id="7" name="直線矢印コネクタ 6"/>
          <p:cNvCxnSpPr>
            <a:stCxn id="10" idx="3"/>
          </p:cNvCxnSpPr>
          <p:nvPr/>
        </p:nvCxnSpPr>
        <p:spPr>
          <a:xfrm>
            <a:off x="2870200" y="2167929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438900" y="1558329"/>
            <a:ext cx="208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敵</a:t>
            </a:r>
            <a:endParaRPr lang="en-US" altLang="ja-JP" smtClean="0"/>
          </a:p>
          <a:p>
            <a:pPr algn="ctr"/>
            <a:r>
              <a:rPr lang="en-US" altLang="ja-JP" smtClean="0"/>
              <a:t>Action</a:t>
            </a:r>
            <a:endParaRPr kumimoji="1" lang="ja-JP" altLang="en-US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87400" y="1558329"/>
            <a:ext cx="208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Block</a:t>
            </a:r>
          </a:p>
          <a:p>
            <a:pPr algn="ctr"/>
            <a:r>
              <a:rPr lang="en-US" altLang="ja-JP" smtClean="0"/>
              <a:t>Action</a:t>
            </a:r>
          </a:p>
          <a:p>
            <a:pPr algn="ctr"/>
            <a:r>
              <a:rPr kumimoji="1" lang="ja-JP" altLang="en-US" smtClean="0"/>
              <a:t>（当たり判定）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5778500" y="2143899"/>
            <a:ext cx="660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8521700" y="2143899"/>
            <a:ext cx="660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711700" y="2777529"/>
            <a:ext cx="25400" cy="56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0" idx="2"/>
          </p:cNvCxnSpPr>
          <p:nvPr/>
        </p:nvCxnSpPr>
        <p:spPr>
          <a:xfrm>
            <a:off x="1828800" y="2777529"/>
            <a:ext cx="0" cy="560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828800" y="3337699"/>
            <a:ext cx="2908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13000" y="337717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変化を与える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946" y="10752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・今はこんな感じで動いてる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874000" y="328963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Object</a:t>
            </a:r>
            <a:r>
              <a:rPr kumimoji="1" lang="ja-JP" altLang="en-US" smtClean="0"/>
              <a:t>が増えたら対応できない！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946" y="3923267"/>
            <a:ext cx="919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・良い流れにしてみよう。</a:t>
            </a:r>
            <a:endParaRPr kumimoji="1" lang="en-US" altLang="ja-JP" smtClean="0"/>
          </a:p>
          <a:p>
            <a:r>
              <a:rPr lang="ja-JP" altLang="en-US"/>
              <a:t>図</a:t>
            </a:r>
            <a:r>
              <a:rPr lang="ja-JP" altLang="en-US" smtClean="0"/>
              <a:t>のように当たり判定を</a:t>
            </a:r>
            <a:r>
              <a:rPr lang="en-US" altLang="ja-JP" smtClean="0"/>
              <a:t>Action</a:t>
            </a:r>
            <a:r>
              <a:rPr lang="ja-JP" altLang="en-US" smtClean="0"/>
              <a:t>で行わずに別</a:t>
            </a:r>
            <a:r>
              <a:rPr lang="en-US" altLang="ja-JP" smtClean="0"/>
              <a:t>Method</a:t>
            </a:r>
            <a:r>
              <a:rPr lang="ja-JP" altLang="en-US" smtClean="0"/>
              <a:t>で常に判定を</a:t>
            </a:r>
            <a:r>
              <a:rPr lang="en-US" altLang="ja-JP" smtClean="0"/>
              <a:t>check</a:t>
            </a:r>
            <a:r>
              <a:rPr lang="ja-JP" altLang="en-US" smtClean="0"/>
              <a:t>をできるようにします。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807546" y="4780676"/>
            <a:ext cx="2082800" cy="75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  <a:endParaRPr kumimoji="1" lang="en-US" altLang="ja-JP" smtClean="0"/>
          </a:p>
          <a:p>
            <a:pPr algn="ctr"/>
            <a:r>
              <a:rPr lang="en-US" altLang="ja-JP" smtClean="0"/>
              <a:t>Action</a:t>
            </a:r>
            <a:endParaRPr kumimoji="1" lang="ja-JP" altLang="en-US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6550746" y="4780676"/>
            <a:ext cx="2082800" cy="75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敵</a:t>
            </a:r>
            <a:endParaRPr lang="en-US" altLang="ja-JP" smtClean="0"/>
          </a:p>
          <a:p>
            <a:pPr algn="ctr"/>
            <a:r>
              <a:rPr lang="en-US" altLang="ja-JP" smtClean="0"/>
              <a:t>Action</a:t>
            </a:r>
            <a:endParaRPr kumimoji="1" lang="ja-JP" altLang="en-US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899246" y="4780676"/>
            <a:ext cx="2082800" cy="65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Block</a:t>
            </a:r>
          </a:p>
          <a:p>
            <a:pPr algn="ctr"/>
            <a:r>
              <a:rPr lang="en-US" altLang="ja-JP" smtClean="0"/>
              <a:t>Action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99246" y="5795644"/>
            <a:ext cx="208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（当たり判定）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982046" y="5204597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27" idx="1"/>
          </p:cNvCxnSpPr>
          <p:nvPr/>
        </p:nvCxnSpPr>
        <p:spPr>
          <a:xfrm>
            <a:off x="5890346" y="5139727"/>
            <a:ext cx="660400" cy="1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8642186" y="5204597"/>
            <a:ext cx="660400" cy="1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3013796" y="5555345"/>
            <a:ext cx="2597150" cy="385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109046" y="5628520"/>
            <a:ext cx="2628900" cy="395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109046" y="5628519"/>
            <a:ext cx="5295900" cy="624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3077296" y="5582343"/>
            <a:ext cx="5175250" cy="597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511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・さらに流れを良くする。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program</a:t>
            </a:r>
            <a:r>
              <a:rPr lang="ja-JP" altLang="en-US" smtClean="0"/>
              <a:t>の流れをよくするためのコツ、</a:t>
            </a:r>
            <a:r>
              <a:rPr lang="en-US" altLang="ja-JP" smtClean="0"/>
              <a:t>STS</a:t>
            </a:r>
            <a:r>
              <a:rPr lang="ja-JP" altLang="en-US" smtClean="0"/>
              <a:t>分割を意識しましょう。</a:t>
            </a:r>
            <a:r>
              <a:rPr lang="en-US" altLang="ja-JP" smtClean="0">
                <a:solidFill>
                  <a:srgbClr val="FF0000"/>
                </a:solidFill>
              </a:rPr>
              <a:t>STS</a:t>
            </a:r>
            <a:r>
              <a:rPr lang="ja-JP" altLang="en-US" smtClean="0">
                <a:solidFill>
                  <a:srgbClr val="FF0000"/>
                </a:solidFill>
              </a:rPr>
              <a:t>分割は本来、</a:t>
            </a:r>
            <a:r>
              <a:rPr lang="en-US" altLang="ja-JP" smtClean="0">
                <a:solidFill>
                  <a:srgbClr val="FF0000"/>
                </a:solidFill>
              </a:rPr>
              <a:t>Module</a:t>
            </a:r>
            <a:r>
              <a:rPr lang="ja-JP" altLang="en-US" smtClean="0">
                <a:solidFill>
                  <a:srgbClr val="FF0000"/>
                </a:solidFill>
              </a:rPr>
              <a:t>分割の技法</a:t>
            </a:r>
            <a:r>
              <a:rPr lang="ja-JP" altLang="en-US" smtClean="0"/>
              <a:t>ですが分割しなくても</a:t>
            </a:r>
            <a:endParaRPr lang="en-US" altLang="ja-JP" smtClean="0"/>
          </a:p>
          <a:p>
            <a:r>
              <a:rPr lang="ja-JP" altLang="en-US"/>
              <a:t>意識</a:t>
            </a:r>
            <a:r>
              <a:rPr lang="ja-JP" altLang="en-US" smtClean="0"/>
              <a:t>するだけで</a:t>
            </a:r>
            <a:r>
              <a:rPr lang="en-US" altLang="ja-JP" smtClean="0"/>
              <a:t>program</a:t>
            </a:r>
            <a:r>
              <a:rPr lang="ja-JP" altLang="en-US" smtClean="0"/>
              <a:t>は綺麗に流れるようになります。</a:t>
            </a:r>
            <a:r>
              <a:rPr kumimoji="1" lang="ja-JP" altLang="en-US" smtClean="0"/>
              <a:t>「</a:t>
            </a:r>
            <a:r>
              <a:rPr kumimoji="1" lang="en-US" altLang="ja-JP" smtClean="0"/>
              <a:t>STS</a:t>
            </a:r>
            <a:r>
              <a:rPr kumimoji="1" lang="ja-JP" altLang="en-US" smtClean="0"/>
              <a:t>とは、</a:t>
            </a:r>
            <a:r>
              <a:rPr kumimoji="1" lang="en-US" altLang="ja-JP" smtClean="0"/>
              <a:t>S</a:t>
            </a:r>
            <a:r>
              <a:rPr kumimoji="1" lang="ja-JP" altLang="en-US" smtClean="0"/>
              <a:t>（</a:t>
            </a:r>
            <a:r>
              <a:rPr lang="en-US" altLang="ja-JP" smtClean="0"/>
              <a:t>S</a:t>
            </a:r>
            <a:r>
              <a:rPr kumimoji="1" lang="en-US" altLang="ja-JP" smtClean="0"/>
              <a:t>auce</a:t>
            </a:r>
            <a:r>
              <a:rPr kumimoji="1" lang="ja-JP" altLang="en-US" smtClean="0"/>
              <a:t>（源流）・</a:t>
            </a:r>
            <a:r>
              <a:rPr kumimoji="1" lang="en-US" altLang="ja-JP" smtClean="0"/>
              <a:t>transform</a:t>
            </a:r>
            <a:r>
              <a:rPr kumimoji="1" lang="ja-JP" altLang="en-US" smtClean="0"/>
              <a:t>（変換）・</a:t>
            </a:r>
            <a:r>
              <a:rPr kumimoji="1" lang="en-US" altLang="ja-JP" smtClean="0"/>
              <a:t>Sink</a:t>
            </a:r>
            <a:r>
              <a:rPr kumimoji="1" lang="ja-JP" altLang="en-US" smtClean="0"/>
              <a:t>（吸収））」の意味です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5900" y="88159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STS</a:t>
            </a:r>
            <a:r>
              <a:rPr lang="ja-JP" altLang="en-US" smtClean="0"/>
              <a:t>で処理</a:t>
            </a:r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18036" y="1083076"/>
            <a:ext cx="4511464" cy="1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１</a:t>
            </a:r>
            <a:r>
              <a:rPr kumimoji="1" lang="ja-JP" altLang="en-US" smtClean="0"/>
              <a:t>つの</a:t>
            </a:r>
            <a:r>
              <a:rPr kumimoji="1" lang="en-US" altLang="ja-JP" smtClean="0"/>
              <a:t>program</a:t>
            </a:r>
            <a:endParaRPr kumimoji="1" lang="ja-JP" altLang="en-US" smtClean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981200" y="1602406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65300" y="1235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81674" y="1602406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365774" y="1235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765862" y="2001246"/>
            <a:ext cx="587164" cy="4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4230450" y="2728747"/>
            <a:ext cx="18866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</a:t>
            </a:r>
            <a:r>
              <a:rPr lang="ja-JP" altLang="en-US" smtClean="0"/>
              <a:t>変換</a:t>
            </a:r>
            <a:r>
              <a:rPr kumimoji="1" lang="ja-JP" altLang="en-US" smtClean="0"/>
              <a:t>処理（制御）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3530826" y="2217146"/>
            <a:ext cx="507774" cy="375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2015782" y="2732538"/>
            <a:ext cx="18866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r>
              <a:rPr kumimoji="1" lang="ja-JP" altLang="en-US" smtClean="0"/>
              <a:t>入力処理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4792666" y="2245321"/>
            <a:ext cx="4540" cy="375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5478240" y="2245247"/>
            <a:ext cx="0" cy="375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6422456" y="2728747"/>
            <a:ext cx="18866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r>
              <a:rPr kumimoji="1" lang="ja-JP" altLang="en-US" smtClean="0"/>
              <a:t>出力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6472417" y="2165145"/>
            <a:ext cx="445464" cy="455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7111324" y="1969337"/>
            <a:ext cx="577615" cy="651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229422" y="2137176"/>
            <a:ext cx="15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①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1716" y="2251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②</a:t>
            </a:r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76324" y="21651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③</a:t>
            </a:r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5900" y="3754745"/>
            <a:ext cx="116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FF0000"/>
                </a:solidFill>
              </a:rPr>
              <a:t>Program</a:t>
            </a:r>
            <a:r>
              <a:rPr lang="ja-JP" altLang="en-US" smtClean="0">
                <a:solidFill>
                  <a:srgbClr val="FF0000"/>
                </a:solidFill>
              </a:rPr>
              <a:t>を書くときは、入力・（変換）制御・出力の順番で作るのが一般的と言うことです。</a:t>
            </a:r>
            <a:r>
              <a:rPr lang="ja-JP" altLang="en-US" smtClean="0"/>
              <a:t>仮にこれを主人公の</a:t>
            </a:r>
            <a:r>
              <a:rPr lang="en-US" altLang="ja-JP" smtClean="0"/>
              <a:t>program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lang="ja-JP" altLang="en-US"/>
              <a:t>考</a:t>
            </a:r>
            <a:r>
              <a:rPr lang="ja-JP" altLang="en-US" smtClean="0"/>
              <a:t>えてみると納得いくとは思います。</a:t>
            </a:r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062502" y="4247618"/>
            <a:ext cx="4511464" cy="1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主人公</a:t>
            </a:r>
            <a:r>
              <a:rPr lang="ja-JP" altLang="en-US" smtClean="0"/>
              <a:t>の</a:t>
            </a:r>
            <a:r>
              <a:rPr lang="en-US" altLang="ja-JP" smtClean="0"/>
              <a:t>Action</a:t>
            </a:r>
            <a:endParaRPr kumimoji="1" lang="ja-JP" altLang="en-US" smtClean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125666" y="4766948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7726140" y="4766948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1955914" y="5077409"/>
            <a:ext cx="1288722" cy="715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3840145" y="5893457"/>
            <a:ext cx="332717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物理</a:t>
            </a:r>
            <a:r>
              <a:rPr kumimoji="1" lang="ja-JP" altLang="en-US" sz="1400" smtClean="0"/>
              <a:t>制御・当たり</a:t>
            </a:r>
            <a:r>
              <a:rPr kumimoji="1" lang="ja-JP" altLang="en-US" sz="1400" smtClean="0"/>
              <a:t>判定</a:t>
            </a:r>
            <a:r>
              <a:rPr kumimoji="1" lang="ja-JP" altLang="en-US" sz="1400" smtClean="0"/>
              <a:t>処理で</a:t>
            </a:r>
            <a:endParaRPr kumimoji="1" lang="en-US" altLang="ja-JP" sz="1400" smtClean="0"/>
          </a:p>
          <a:p>
            <a:pPr algn="ctr"/>
            <a:r>
              <a:rPr lang="en-US" altLang="ja-JP" sz="1400" smtClean="0"/>
              <a:t>Key</a:t>
            </a:r>
            <a:r>
              <a:rPr lang="ja-JP" altLang="en-US" sz="1400" smtClean="0"/>
              <a:t>入力した値を変換</a:t>
            </a:r>
            <a:endParaRPr kumimoji="1" lang="ja-JP" altLang="en-US" sz="1400" smtClean="0"/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3062502" y="5337409"/>
            <a:ext cx="699217" cy="556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889001" y="5884868"/>
            <a:ext cx="26370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Key</a:t>
            </a:r>
            <a:r>
              <a:rPr lang="ja-JP" altLang="en-US" smtClean="0"/>
              <a:t>入力</a:t>
            </a:r>
            <a:r>
              <a:rPr lang="ja-JP" altLang="en-US"/>
              <a:t>処理</a:t>
            </a:r>
            <a:endParaRPr kumimoji="1" lang="ja-JP" altLang="en-US" smtClean="0"/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4937132" y="5409863"/>
            <a:ext cx="4540" cy="375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117085" y="5409789"/>
            <a:ext cx="0" cy="375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7573966" y="5826743"/>
            <a:ext cx="321691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主人公の位置を決定</a:t>
            </a: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7034659" y="5226415"/>
            <a:ext cx="1293373" cy="59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 flipV="1">
            <a:off x="7581675" y="4950415"/>
            <a:ext cx="2085278" cy="84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 flipH="1">
            <a:off x="2725851" y="5427512"/>
            <a:ext cx="45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①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297457" y="54543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②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42520" y="53403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18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8071</TotalTime>
  <Words>1216</Words>
  <Application>Microsoft Office PowerPoint</Application>
  <PresentationFormat>ワイド画面</PresentationFormat>
  <Paragraphs>199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テーマ</vt:lpstr>
      <vt:lpstr>Ｇａｍｅ開発指南書１０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436</cp:revision>
  <dcterms:created xsi:type="dcterms:W3CDTF">2016-04-21T00:45:06Z</dcterms:created>
  <dcterms:modified xsi:type="dcterms:W3CDTF">2016-08-26T05:39:31Z</dcterms:modified>
</cp:coreProperties>
</file>