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</a:t>
            </a:r>
            <a:r>
              <a:rPr lang="ja-JP" altLang="en-US" smtClean="0"/>
              <a:t>１</a:t>
            </a:r>
            <a:r>
              <a:rPr lang="ja-JP" altLang="en-US"/>
              <a:t>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smtClean="0"/>
              <a:t>Ｇａｍｅ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r>
              <a:rPr lang="en-US" altLang="ja-JP" smtClean="0"/>
              <a:t>StageMap</a:t>
            </a:r>
            <a:r>
              <a:rPr lang="ja-JP" altLang="en-US" smtClean="0"/>
              <a:t>情報を元に敵を出す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" y="177800"/>
            <a:ext cx="8016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情報を元に敵を出現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Block</a:t>
            </a:r>
            <a:r>
              <a:rPr lang="ja-JP" altLang="en-US" smtClean="0"/>
              <a:t>の描画の</a:t>
            </a:r>
            <a:r>
              <a:rPr lang="en-US" altLang="ja-JP" smtClean="0"/>
              <a:t>program</a:t>
            </a:r>
            <a:r>
              <a:rPr lang="ja-JP" altLang="en-US" smtClean="0"/>
              <a:t>を用いて、敵を出現させたいと思います。</a:t>
            </a:r>
            <a:r>
              <a:rPr lang="en-US" altLang="ja-JP" smtClean="0"/>
              <a:t>4</a:t>
            </a:r>
            <a:r>
              <a:rPr lang="ja-JP" altLang="en-US" smtClean="0"/>
              <a:t>が敵とします。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3" y="1114424"/>
            <a:ext cx="4819912" cy="2314575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3769110" y="1282700"/>
            <a:ext cx="825500" cy="850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92236" y="2730500"/>
            <a:ext cx="315991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>
            <a:off x="5210100" y="2271711"/>
            <a:ext cx="744131" cy="598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683820" y="840345"/>
            <a:ext cx="0" cy="31955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99449" y="403592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敵出現</a:t>
            </a:r>
            <a:r>
              <a:rPr kumimoji="1" lang="en-US" altLang="ja-JP" smtClean="0"/>
              <a:t>line</a:t>
            </a:r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36" y="1114424"/>
            <a:ext cx="4819912" cy="231457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84501" y="2730500"/>
            <a:ext cx="315991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9608410" y="409816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敵出現</a:t>
            </a:r>
            <a:r>
              <a:rPr kumimoji="1" lang="en-US" altLang="ja-JP" smtClean="0"/>
              <a:t>line</a:t>
            </a:r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10180081" y="902584"/>
            <a:ext cx="0" cy="31955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0045016" y="1523484"/>
            <a:ext cx="27013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0</a:t>
            </a:r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8267" y="1826163"/>
            <a:ext cx="304282" cy="356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266700" y="4686300"/>
            <a:ext cx="8832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敵出現</a:t>
            </a:r>
            <a:r>
              <a:rPr kumimoji="1" lang="en-US" altLang="ja-JP" smtClean="0"/>
              <a:t>line</a:t>
            </a:r>
            <a:r>
              <a:rPr kumimoji="1" lang="ja-JP" altLang="en-US" smtClean="0"/>
              <a:t>を用意し、</a:t>
            </a:r>
            <a:r>
              <a:rPr kumimoji="1" lang="en-US" altLang="ja-JP" smtClean="0"/>
              <a:t>line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StageMap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を検出すると、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にして敵を出現させます。</a:t>
            </a:r>
            <a:endParaRPr lang="en-US" altLang="ja-JP"/>
          </a:p>
          <a:p>
            <a:r>
              <a:rPr lang="ja-JP" altLang="en-US" smtClean="0"/>
              <a:t>また</a:t>
            </a:r>
            <a:r>
              <a:rPr lang="ja-JP" altLang="en-US"/>
              <a:t>、</a:t>
            </a:r>
            <a:r>
              <a:rPr lang="en-US" altLang="ja-JP" smtClean="0"/>
              <a:t>4</a:t>
            </a:r>
            <a:r>
              <a:rPr lang="ja-JP" altLang="en-US" smtClean="0"/>
              <a:t>を探し出す方法として</a:t>
            </a:r>
            <a:r>
              <a:rPr lang="en-US" altLang="ja-JP" smtClean="0"/>
              <a:t>line</a:t>
            </a:r>
            <a:r>
              <a:rPr lang="ja-JP" altLang="en-US"/>
              <a:t>部分</a:t>
            </a:r>
            <a:r>
              <a:rPr lang="ja-JP" altLang="en-US" smtClean="0"/>
              <a:t>の配列の要素を</a:t>
            </a:r>
            <a:r>
              <a:rPr lang="en-US" altLang="ja-JP" smtClean="0"/>
              <a:t>for</a:t>
            </a:r>
            <a:r>
              <a:rPr lang="ja-JP" altLang="en-US" smtClean="0"/>
              <a:t>文で一列調べたら良いだけです。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それでは先に、</a:t>
            </a:r>
            <a:r>
              <a:rPr lang="en-US" altLang="ja-JP"/>
              <a:t>Excel</a:t>
            </a:r>
            <a:r>
              <a:rPr lang="ja-JP" altLang="en-US" smtClean="0"/>
              <a:t>で</a:t>
            </a:r>
            <a:r>
              <a:rPr lang="en-US" altLang="ja-JP" smtClean="0"/>
              <a:t>Stage</a:t>
            </a:r>
            <a:r>
              <a:rPr lang="ja-JP" altLang="en-US" smtClean="0"/>
              <a:t>に</a:t>
            </a:r>
            <a:r>
              <a:rPr lang="en-US" altLang="ja-JP" smtClean="0"/>
              <a:t>4</a:t>
            </a:r>
            <a:r>
              <a:rPr lang="ja-JP" altLang="en-US" smtClean="0"/>
              <a:t>を設置しましょう。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89234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7" y="1179512"/>
            <a:ext cx="11477625" cy="17049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4300" y="101600"/>
            <a:ext cx="805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を設置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適当に</a:t>
            </a:r>
            <a:r>
              <a:rPr lang="en-US" altLang="ja-JP" smtClean="0"/>
              <a:t>4</a:t>
            </a:r>
            <a:r>
              <a:rPr lang="ja-JP" altLang="en-US" smtClean="0"/>
              <a:t>を置きましょう。赤丸で囲ってますが、別にどこに設置しても構いません。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7191" y="810180"/>
            <a:ext cx="1171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Book1.xlsx</a:t>
            </a:r>
          </a:p>
        </p:txBody>
      </p:sp>
      <p:sp>
        <p:nvSpPr>
          <p:cNvPr id="8" name="円/楕円 7"/>
          <p:cNvSpPr/>
          <p:nvPr/>
        </p:nvSpPr>
        <p:spPr>
          <a:xfrm>
            <a:off x="3032510" y="1371599"/>
            <a:ext cx="472690" cy="4953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9" name="円/楕円 8"/>
          <p:cNvSpPr/>
          <p:nvPr/>
        </p:nvSpPr>
        <p:spPr>
          <a:xfrm>
            <a:off x="8137910" y="1695448"/>
            <a:ext cx="472690" cy="4953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0" name="円/楕円 9"/>
          <p:cNvSpPr/>
          <p:nvPr/>
        </p:nvSpPr>
        <p:spPr>
          <a:xfrm>
            <a:off x="10246110" y="1695447"/>
            <a:ext cx="472690" cy="4953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1" name="円/楕円 10"/>
          <p:cNvSpPr/>
          <p:nvPr/>
        </p:nvSpPr>
        <p:spPr>
          <a:xfrm>
            <a:off x="10992657" y="1676396"/>
            <a:ext cx="472690" cy="4953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638600" y="3062781"/>
            <a:ext cx="924000" cy="5559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610996" y="3062781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Book1.xlsx</a:t>
            </a:r>
          </a:p>
          <a:p>
            <a:r>
              <a:rPr lang="en-US" altLang="ja-JP" smtClean="0"/>
              <a:t>Book1.csv</a:t>
            </a:r>
          </a:p>
          <a:p>
            <a:r>
              <a:rPr lang="ja-JP" altLang="en-US" smtClean="0"/>
              <a:t>で上書き保存しましょう。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4300" y="4214010"/>
            <a:ext cx="1230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Book1.csv</a:t>
            </a:r>
            <a:r>
              <a:rPr kumimoji="1" lang="ja-JP" altLang="en-US" smtClean="0"/>
              <a:t>は「サクラエディタ」で</a:t>
            </a:r>
            <a:r>
              <a:rPr kumimoji="1" lang="en-US" altLang="ja-JP" smtClean="0"/>
              <a:t>Unicode</a:t>
            </a:r>
            <a:r>
              <a:rPr lang="ja-JP" altLang="en-US" smtClean="0"/>
              <a:t>に再設定しましょう。</a:t>
            </a:r>
            <a:endParaRPr lang="en-US" altLang="ja-JP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「サクラエディタ」で</a:t>
            </a:r>
            <a:r>
              <a:rPr kumimoji="1" lang="en-US" altLang="ja-JP" smtClean="0">
                <a:solidFill>
                  <a:srgbClr val="FF0000"/>
                </a:solidFill>
              </a:rPr>
              <a:t>Book1.csv</a:t>
            </a:r>
            <a:r>
              <a:rPr kumimoji="1" lang="ja-JP" altLang="en-US" smtClean="0">
                <a:solidFill>
                  <a:srgbClr val="FF0000"/>
                </a:solidFill>
              </a:rPr>
              <a:t>を開く</a:t>
            </a:r>
            <a:r>
              <a:rPr lang="ja-JP" altLang="en-US" smtClean="0">
                <a:solidFill>
                  <a:srgbClr val="FF0000"/>
                </a:solidFill>
              </a:rPr>
              <a:t>と、文字</a:t>
            </a:r>
            <a:r>
              <a:rPr lang="en-US" altLang="ja-JP" smtClean="0">
                <a:solidFill>
                  <a:srgbClr val="FF0000"/>
                </a:solidFill>
              </a:rPr>
              <a:t>code</a:t>
            </a:r>
            <a:r>
              <a:rPr lang="ja-JP" altLang="en-US" smtClean="0">
                <a:solidFill>
                  <a:srgbClr val="FF0000"/>
                </a:solidFill>
              </a:rPr>
              <a:t>が</a:t>
            </a:r>
            <a:r>
              <a:rPr lang="en-US" altLang="ja-JP" smtClean="0">
                <a:solidFill>
                  <a:srgbClr val="FF0000"/>
                </a:solidFill>
              </a:rPr>
              <a:t>SIJS</a:t>
            </a:r>
            <a:r>
              <a:rPr lang="ja-JP" altLang="en-US" smtClean="0">
                <a:solidFill>
                  <a:srgbClr val="FF0000"/>
                </a:solidFill>
              </a:rPr>
              <a:t>に戻ってるけどよい？と聞いてくるので</a:t>
            </a:r>
            <a:r>
              <a:rPr lang="en-US" altLang="ja-JP" smtClean="0">
                <a:solidFill>
                  <a:srgbClr val="FF0000"/>
                </a:solidFill>
              </a:rPr>
              <a:t>SIJS</a:t>
            </a:r>
            <a:r>
              <a:rPr lang="ja-JP" altLang="en-US" smtClean="0">
                <a:solidFill>
                  <a:srgbClr val="FF0000"/>
                </a:solidFill>
              </a:rPr>
              <a:t>で合っている返答してください</a:t>
            </a:r>
            <a:endParaRPr lang="en-US" altLang="ja-JP" smtClean="0">
              <a:solidFill>
                <a:srgbClr val="FF0000"/>
              </a:solidFill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24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11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BlockObject</a:t>
            </a:r>
            <a:r>
              <a:rPr lang="ja-JP" altLang="en-US" smtClean="0"/>
              <a:t>の</a:t>
            </a:r>
            <a:r>
              <a:rPr lang="en-US" altLang="ja-JP" smtClean="0"/>
              <a:t>ActionMethod</a:t>
            </a:r>
            <a:r>
              <a:rPr lang="ja-JP" altLang="en-US" smtClean="0"/>
              <a:t>で敵出現</a:t>
            </a:r>
            <a:r>
              <a:rPr lang="en-US" altLang="ja-JP" smtClean="0"/>
              <a:t>line</a:t>
            </a:r>
            <a:r>
              <a:rPr lang="ja-JP" altLang="en-US" smtClean="0"/>
              <a:t>の</a:t>
            </a:r>
            <a:r>
              <a:rPr lang="en-US" altLang="ja-JP" smtClean="0"/>
              <a:t>program</a:t>
            </a:r>
            <a:r>
              <a:rPr lang="ja-JP" altLang="en-US" smtClean="0"/>
              <a:t>を加える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その前に、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用の敵を</a:t>
            </a:r>
            <a:r>
              <a:rPr lang="en-US" altLang="ja-JP"/>
              <a:t>program</a:t>
            </a:r>
            <a:r>
              <a:rPr lang="ja-JP" altLang="en-US"/>
              <a:t>を</a:t>
            </a:r>
            <a:r>
              <a:rPr kumimoji="1" lang="ja-JP" altLang="en-US" smtClean="0"/>
              <a:t>削除しましょう。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4" y="1065212"/>
            <a:ext cx="4059347" cy="27955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コネクタ 5"/>
          <p:cNvCxnSpPr/>
          <p:nvPr/>
        </p:nvCxnSpPr>
        <p:spPr>
          <a:xfrm>
            <a:off x="578881" y="1867784"/>
            <a:ext cx="3053319" cy="11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78880" y="2032665"/>
            <a:ext cx="3535920" cy="11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78880" y="2209362"/>
            <a:ext cx="3053319" cy="11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85006" y="2578984"/>
            <a:ext cx="3053319" cy="11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78879" y="2770035"/>
            <a:ext cx="3053319" cy="11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78879" y="2960867"/>
            <a:ext cx="3053319" cy="11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25424" y="735896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059459" y="3296489"/>
            <a:ext cx="47055" cy="71737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267044" y="4038911"/>
            <a:ext cx="308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削除：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用の敵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を削除</a:t>
            </a:r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33" y="938403"/>
            <a:ext cx="3429000" cy="3049206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5511800" y="4064976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敵が消えたが、敵が出てくるところが、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が描画されている。</a:t>
            </a:r>
            <a:endParaRPr kumimoji="1" lang="en-US" altLang="ja-JP" smtClean="0"/>
          </a:p>
          <a:p>
            <a:r>
              <a:rPr lang="ja-JP" altLang="en-US" smtClean="0"/>
              <a:t>４はまだ、</a:t>
            </a:r>
            <a:r>
              <a:rPr lang="en-US" altLang="ja-JP" smtClean="0"/>
              <a:t>block</a:t>
            </a:r>
            <a:r>
              <a:rPr lang="ja-JP" altLang="en-US" smtClean="0"/>
              <a:t>として認識されてる</a:t>
            </a:r>
            <a:endParaRPr kumimoji="1" lang="en-US" altLang="ja-JP" smtClean="0"/>
          </a:p>
        </p:txBody>
      </p:sp>
      <p:sp>
        <p:nvSpPr>
          <p:cNvPr id="23" name="円/楕円 22"/>
          <p:cNvSpPr/>
          <p:nvPr/>
        </p:nvSpPr>
        <p:spPr>
          <a:xfrm>
            <a:off x="8903020" y="1372483"/>
            <a:ext cx="583880" cy="507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5424" y="5041900"/>
            <a:ext cx="622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今度は、</a:t>
            </a:r>
            <a:r>
              <a:rPr kumimoji="1" lang="en-US" altLang="ja-JP" smtClean="0"/>
              <a:t>4</a:t>
            </a:r>
            <a:r>
              <a:rPr lang="ja-JP" altLang="en-US" smtClean="0"/>
              <a:t>は</a:t>
            </a:r>
            <a:r>
              <a:rPr lang="en-US" altLang="ja-JP" smtClean="0"/>
              <a:t>block</a:t>
            </a:r>
            <a:r>
              <a:rPr lang="ja-JP" altLang="en-US" smtClean="0"/>
              <a:t>を配置しないように</a:t>
            </a:r>
            <a:r>
              <a:rPr lang="en-US" altLang="ja-JP" smtClean="0"/>
              <a:t>program</a:t>
            </a:r>
            <a:r>
              <a:rPr lang="ja-JP" altLang="en-US" smtClean="0"/>
              <a:t>を更新しましょう。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97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" y="838200"/>
            <a:ext cx="4744472" cy="581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Map</a:t>
            </a:r>
            <a:r>
              <a:rPr lang="ja-JP" altLang="en-US" smtClean="0"/>
              <a:t>の要素の値４は、何もしないようにす</a:t>
            </a:r>
            <a:r>
              <a:rPr lang="ja-JP" altLang="en-US"/>
              <a:t>る</a:t>
            </a:r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711200" y="2617232"/>
            <a:ext cx="837907" cy="205001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34937" y="419100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2501" y="2198132"/>
            <a:ext cx="43893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m_map[i][j]==4</a:t>
            </a:r>
            <a:r>
              <a:rPr kumimoji="1" lang="ja-JP" altLang="en-US" smtClean="0"/>
              <a:t>の場合何も描画しない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79999" y="653624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これで、描画されなくなったが、まだ当たり判定は残っている。実際に</a:t>
            </a:r>
            <a:endParaRPr kumimoji="1" lang="en-US" altLang="ja-JP" smtClean="0"/>
          </a:p>
          <a:p>
            <a:r>
              <a:rPr kumimoji="1" lang="ja-JP" altLang="en-US" smtClean="0"/>
              <a:t>実行してみると透明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のような感じになるはずです。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9" y="1621830"/>
            <a:ext cx="5194997" cy="21373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直線矢印コネクタ 15"/>
          <p:cNvCxnSpPr/>
          <p:nvPr/>
        </p:nvCxnSpPr>
        <p:spPr>
          <a:xfrm flipV="1">
            <a:off x="6839590" y="2933700"/>
            <a:ext cx="932810" cy="11821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079999" y="4115832"/>
            <a:ext cx="663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if</a:t>
            </a:r>
            <a:r>
              <a:rPr kumimoji="1" lang="ja-JP" altLang="en-US" smtClean="0"/>
              <a:t>文の条件を、「</a:t>
            </a:r>
            <a:r>
              <a:rPr kumimoji="1" lang="en-US" altLang="ja-JP" smtClean="0"/>
              <a:t>m_map[i][j]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より大きい値であり、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以外」に</a:t>
            </a:r>
            <a:endParaRPr kumimoji="1" lang="en-US" altLang="ja-JP" smtClean="0"/>
          </a:p>
          <a:p>
            <a:r>
              <a:rPr lang="ja-JP" altLang="en-US"/>
              <a:t>変更</a:t>
            </a:r>
            <a:r>
              <a:rPr lang="ja-JP" altLang="en-US" smtClean="0"/>
              <a:t>しました</a:t>
            </a:r>
            <a:r>
              <a:rPr lang="ja-JP" altLang="en-US"/>
              <a:t>。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079999" y="1243747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</p:spTree>
    <p:extLst>
      <p:ext uri="{BB962C8B-B14F-4D97-AF65-F5344CB8AC3E}">
        <p14:creationId xmlns:p14="http://schemas.microsoft.com/office/powerpoint/2010/main" val="165648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118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BlockObject</a:t>
            </a:r>
            <a:r>
              <a:rPr lang="ja-JP" altLang="en-US"/>
              <a:t>の</a:t>
            </a:r>
            <a:r>
              <a:rPr lang="en-US" altLang="ja-JP"/>
              <a:t>ActionMethod</a:t>
            </a:r>
            <a:r>
              <a:rPr lang="ja-JP" altLang="en-US"/>
              <a:t>で敵出現</a:t>
            </a:r>
            <a:r>
              <a:rPr lang="en-US" altLang="ja-JP"/>
              <a:t>line</a:t>
            </a:r>
            <a:r>
              <a:rPr lang="ja-JP" altLang="en-US"/>
              <a:t>の</a:t>
            </a:r>
            <a:r>
              <a:rPr lang="en-US" altLang="ja-JP"/>
              <a:t>program</a:t>
            </a:r>
            <a:r>
              <a:rPr lang="ja-JP" altLang="en-US"/>
              <a:t>を</a:t>
            </a:r>
            <a:r>
              <a:rPr lang="ja-JP" altLang="en-US" smtClean="0"/>
              <a:t>加える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敵出現</a:t>
            </a:r>
            <a:r>
              <a:rPr lang="en-US" altLang="ja-JP" smtClean="0"/>
              <a:t>line</a:t>
            </a:r>
            <a:r>
              <a:rPr lang="ja-JP" altLang="en-US" smtClean="0"/>
              <a:t>を作成してみよう。</a:t>
            </a:r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0" y="1693862"/>
            <a:ext cx="373480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0" y="658132"/>
            <a:ext cx="540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ちょっと、制作してる中で</a:t>
            </a:r>
            <a:r>
              <a:rPr kumimoji="1" lang="en-US" altLang="ja-JP" smtClean="0"/>
              <a:t>image</a:t>
            </a:r>
            <a:r>
              <a:rPr kumimoji="1" lang="ja-JP" altLang="en-US" smtClean="0"/>
              <a:t>がしずらい感じ</a:t>
            </a:r>
            <a:endParaRPr kumimoji="1" lang="en-US" altLang="ja-JP" smtClean="0"/>
          </a:p>
          <a:p>
            <a:r>
              <a:rPr kumimoji="1" lang="ja-JP" altLang="en-US" smtClean="0"/>
              <a:t>がしたので敵出現の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のラフを書いてみました。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095218"/>
            <a:ext cx="5665788" cy="49499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>
            <a:off x="4451095" y="3196431"/>
            <a:ext cx="9525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46189" y="1343601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791200" y="717621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6084338"/>
            <a:ext cx="1113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出現</a:t>
            </a:r>
            <a:r>
              <a:rPr lang="en-US" altLang="ja-JP" smtClean="0"/>
              <a:t>line</a:t>
            </a:r>
            <a:r>
              <a:rPr lang="ja-JP" altLang="en-US" smtClean="0"/>
              <a:t>のｘ値を</a:t>
            </a:r>
            <a:r>
              <a:rPr lang="ja-JP" altLang="en-US"/>
              <a:t>主人公</a:t>
            </a:r>
            <a:r>
              <a:rPr lang="ja-JP" altLang="en-US" smtClean="0"/>
              <a:t>の位置</a:t>
            </a:r>
            <a:r>
              <a:rPr lang="en-US" altLang="ja-JP" smtClean="0"/>
              <a:t>+scroll</a:t>
            </a:r>
            <a:r>
              <a:rPr lang="ja-JP" altLang="en-US" smtClean="0"/>
              <a:t>値</a:t>
            </a:r>
            <a:r>
              <a:rPr lang="en-US" altLang="ja-JP" smtClean="0"/>
              <a:t>+</a:t>
            </a:r>
            <a:r>
              <a:rPr lang="ja-JP" altLang="en-US" smtClean="0"/>
              <a:t>任意の値で求めました。</a:t>
            </a:r>
            <a:r>
              <a:rPr lang="en-US" altLang="ja-JP"/>
              <a:t>x</a:t>
            </a:r>
            <a:r>
              <a:rPr lang="ja-JP" altLang="en-US" smtClean="0"/>
              <a:t>値がでれば、後は要素番号化すれば、</a:t>
            </a:r>
            <a:r>
              <a:rPr lang="en-US" altLang="ja-JP" smtClean="0"/>
              <a:t>OK</a:t>
            </a:r>
            <a:r>
              <a:rPr lang="ja-JP" altLang="en-US" smtClean="0"/>
              <a:t>です。</a:t>
            </a:r>
            <a:endParaRPr lang="en-US" altLang="ja-JP" smtClean="0"/>
          </a:p>
          <a:p>
            <a:r>
              <a:rPr lang="en-US" altLang="ja-JP" smtClean="0"/>
              <a:t>y</a:t>
            </a:r>
            <a:r>
              <a:rPr lang="ja-JP" altLang="en-US" smtClean="0"/>
              <a:t>は</a:t>
            </a:r>
            <a:r>
              <a:rPr lang="en-US" altLang="ja-JP" smtClean="0"/>
              <a:t>i</a:t>
            </a:r>
            <a:r>
              <a:rPr lang="ja-JP" altLang="en-US" smtClean="0"/>
              <a:t>が表現しており、後はその</a:t>
            </a:r>
            <a:r>
              <a:rPr lang="en-US" altLang="ja-JP" smtClean="0"/>
              <a:t>line</a:t>
            </a:r>
            <a:r>
              <a:rPr lang="ja-JP" altLang="en-US" smtClean="0"/>
              <a:t>の列を検索して４を見つけ出すだけです。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78523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000" y="114300"/>
            <a:ext cx="12088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・敵が向かってこない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敵を出してみたらわかるのですが、敵がこちらに向かってきません。初期の移動方向が右なので左向きにしたいと思います</a:t>
            </a:r>
            <a:endParaRPr lang="en-US" altLang="ja-JP" smtClean="0"/>
          </a:p>
          <a:p>
            <a:endParaRPr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253530"/>
            <a:ext cx="6572868" cy="46519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4273296" y="3949700"/>
            <a:ext cx="2914904" cy="2143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15200" y="3721100"/>
            <a:ext cx="431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true</a:t>
            </a:r>
            <a:r>
              <a:rPr kumimoji="1" lang="ja-JP" altLang="en-US" smtClean="0"/>
              <a:t>にして、</a:t>
            </a:r>
            <a:r>
              <a:rPr lang="ja-JP" altLang="en-US" smtClean="0"/>
              <a:t>右移動からの</a:t>
            </a:r>
            <a:r>
              <a:rPr lang="en-US" altLang="ja-JP" smtClean="0"/>
              <a:t>start</a:t>
            </a:r>
            <a:r>
              <a:rPr lang="ja-JP" altLang="en-US" smtClean="0"/>
              <a:t>にする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7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9072</TotalTime>
  <Words>425</Words>
  <Application>Microsoft Office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Ｇａｍｅ開発指南書１２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486</cp:revision>
  <dcterms:created xsi:type="dcterms:W3CDTF">2016-04-21T00:45:06Z</dcterms:created>
  <dcterms:modified xsi:type="dcterms:W3CDTF">2016-08-31T05:08:13Z</dcterms:modified>
</cp:coreProperties>
</file>