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0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dirty="0" smtClean="0"/>
              <a:t>開発指南書１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ja-JP" altLang="en-US" dirty="0" smtClean="0"/>
              <a:t>開発環境を整えよう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88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・ＧａｍｅＬ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ｃｐｐと</a:t>
            </a:r>
            <a:r>
              <a:rPr kumimoji="1" lang="en-US" altLang="ja-JP" dirty="0" smtClean="0"/>
              <a:t>.</a:t>
            </a:r>
            <a:r>
              <a:rPr kumimoji="1" lang="ja-JP" altLang="en-US" dirty="0" err="1" smtClean="0"/>
              <a:t>ｈ</a:t>
            </a:r>
            <a:r>
              <a:rPr kumimoji="1" lang="ja-JP" altLang="en-US" dirty="0" smtClean="0"/>
              <a:t>を読み込む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436687"/>
            <a:ext cx="16097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369332"/>
            <a:ext cx="24765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978577" y="1866900"/>
            <a:ext cx="1199473" cy="1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0600" y="635000"/>
            <a:ext cx="679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に含まれる</a:t>
            </a:r>
            <a:r>
              <a:rPr lang="en-US" altLang="ja-JP" dirty="0" err="1" smtClean="0"/>
              <a:t>ProgramData</a:t>
            </a:r>
            <a:r>
              <a:rPr kumimoji="1" lang="ja-JP" altLang="en-US" dirty="0" smtClean="0"/>
              <a:t>全てを選択し「追加」を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1120775"/>
            <a:ext cx="5353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6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Head</a:t>
            </a:r>
            <a:r>
              <a:rPr kumimoji="1" lang="en-US" altLang="ja-JP" dirty="0" err="1" smtClean="0"/>
              <a:t>File</a:t>
            </a:r>
            <a:r>
              <a:rPr kumimoji="1" lang="ja-JP" altLang="en-US" dirty="0" smtClean="0"/>
              <a:t>に必要な</a:t>
            </a:r>
            <a:r>
              <a:rPr lang="en-US" altLang="ja-JP" dirty="0" smtClean="0"/>
              <a:t>Data</a:t>
            </a:r>
            <a:r>
              <a:rPr kumimoji="1" lang="ja-JP" altLang="en-US" dirty="0" smtClean="0"/>
              <a:t>を入れよう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14350"/>
            <a:ext cx="29718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線矢印コネクタ 3"/>
          <p:cNvCxnSpPr/>
          <p:nvPr/>
        </p:nvCxnSpPr>
        <p:spPr>
          <a:xfrm>
            <a:off x="1918377" y="1676579"/>
            <a:ext cx="3021923" cy="37088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75000" y="88523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38" y="1531561"/>
            <a:ext cx="63912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4216400"/>
            <a:ext cx="24669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5553075"/>
            <a:ext cx="5353050" cy="8572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8475" y="5664200"/>
            <a:ext cx="303212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318000" y="2368987"/>
            <a:ext cx="2146403" cy="19268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16400" y="478537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」を選択して、追加します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0400" y="1136084"/>
            <a:ext cx="40748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smtClean="0"/>
              <a:t>ACG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18975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68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してみよう。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が表示され、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" y="1030283"/>
            <a:ext cx="3887480" cy="5827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5" y="2053971"/>
            <a:ext cx="436245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697641" y="1378648"/>
            <a:ext cx="697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また、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するとその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</a:t>
            </a:r>
            <a:r>
              <a:rPr lang="ja-JP" altLang="en-US" dirty="0"/>
              <a:t>表示</a:t>
            </a:r>
            <a:r>
              <a:rPr lang="ja-JP" altLang="en-US" dirty="0" smtClean="0"/>
              <a:t>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1003300" y="657653"/>
            <a:ext cx="7525089" cy="4572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11900" y="1747980"/>
            <a:ext cx="4043820" cy="121112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67200" y="5899571"/>
            <a:ext cx="76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</a:t>
            </a:r>
            <a:r>
              <a:rPr kumimoji="1" lang="ja-JP" altLang="en-US" dirty="0" smtClean="0"/>
              <a:t>を押すとその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が表示されますので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しなくて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も良いです。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03900" y="2053971"/>
            <a:ext cx="317500" cy="155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7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5101"/>
            <a:ext cx="627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・Ｆ５（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実行）ボタンを押してみよう。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環境はまだ整っていませんが、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を実行してみましょう。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92264"/>
            <a:ext cx="9001125" cy="27432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237" y="3866297"/>
            <a:ext cx="939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たくさんの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が起きました。それは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の環境を整えましたが</a:t>
            </a:r>
            <a:r>
              <a:rPr lang="ja-JP" altLang="en-US" dirty="0" smtClean="0"/>
              <a:t>その環境を動かすための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b="1" dirty="0" smtClean="0"/>
              <a:t>ＤｉｒｅｃｔＸ</a:t>
            </a:r>
            <a:r>
              <a:rPr lang="en-US" altLang="ja-JP" b="1" dirty="0"/>
              <a:t>11</a:t>
            </a:r>
            <a:r>
              <a:rPr lang="ja-JP" altLang="en-US" b="1" dirty="0" smtClean="0"/>
              <a:t>ＳＤＫ</a:t>
            </a:r>
            <a:r>
              <a:rPr lang="ja-JP" altLang="en-US" dirty="0" smtClean="0"/>
              <a:t>」を環境下に入れていないからです。ＳＤＫの意味は下記の通りになります。</a:t>
            </a:r>
            <a:endParaRPr lang="en-US" altLang="ja-JP" dirty="0" smtClean="0"/>
          </a:p>
          <a:p>
            <a:r>
              <a:rPr lang="ja-JP" altLang="en-US" dirty="0" smtClean="0"/>
              <a:t>このプログラムはＤｉｒｅｃｔＸ１１で動いています。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4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" y="739775"/>
            <a:ext cx="48768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435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・ＤｉｒｅｃｔＸなどの環境を整えよう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smtClean="0"/>
              <a:t>project</a:t>
            </a:r>
            <a:r>
              <a:rPr lang="ja-JP" altLang="en-US" smtClean="0"/>
              <a:t>の</a:t>
            </a:r>
            <a:r>
              <a:rPr lang="en-US" altLang="ja-JP" smtClean="0"/>
              <a:t>ACG</a:t>
            </a:r>
            <a:r>
              <a:rPr lang="ja-JP" altLang="en-US" smtClean="0"/>
              <a:t>の</a:t>
            </a:r>
            <a:r>
              <a:rPr lang="en-US" altLang="ja-JP" dirty="0" smtClean="0"/>
              <a:t>Property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64" y="739775"/>
            <a:ext cx="6891173" cy="512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37172" y="5880100"/>
            <a:ext cx="11113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ACG</a:t>
            </a:r>
            <a:r>
              <a:rPr lang="en-US" altLang="ja-JP" smtClean="0"/>
              <a:t>Property</a:t>
            </a:r>
            <a:r>
              <a:rPr lang="ja-JP" altLang="en-US" dirty="0" smtClean="0"/>
              <a:t>の「全般」の「文字セット」を</a:t>
            </a:r>
            <a:r>
              <a:rPr lang="ja-JP" altLang="ja-JP" b="1" dirty="0" smtClean="0"/>
              <a:t>Unicode</a:t>
            </a:r>
            <a:r>
              <a:rPr lang="ja-JP" altLang="en-US" dirty="0" smtClean="0"/>
              <a:t>にします。</a:t>
            </a:r>
            <a:endParaRPr lang="en-US" altLang="ja-JP" dirty="0" smtClean="0"/>
          </a:p>
          <a:p>
            <a:r>
              <a:rPr kumimoji="1" lang="ja-JP" altLang="en-US" dirty="0" smtClean="0"/>
              <a:t>英語や日本語等の１文字をどのような情報として保存するかという種類があり、今回は</a:t>
            </a:r>
            <a:r>
              <a:rPr lang="ja-JP" altLang="ja-JP" dirty="0" smtClean="0"/>
              <a:t>Unicode</a:t>
            </a:r>
            <a:r>
              <a:rPr lang="ja-JP" altLang="en-US" dirty="0" smtClean="0"/>
              <a:t>に設定しています。</a:t>
            </a:r>
            <a:endParaRPr lang="en-US" altLang="ja-JP" dirty="0" smtClean="0"/>
          </a:p>
          <a:p>
            <a:r>
              <a:rPr kumimoji="1" lang="ja-JP" altLang="en-US" dirty="0"/>
              <a:t>文字</a:t>
            </a:r>
            <a:r>
              <a:rPr kumimoji="1" lang="ja-JP" altLang="en-US" dirty="0" smtClean="0"/>
              <a:t>の種類も後で説明します。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400300" y="1714500"/>
            <a:ext cx="3162300" cy="41529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574968" y="2018229"/>
            <a:ext cx="3572746" cy="384917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5802" y="3328987"/>
            <a:ext cx="40748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smtClean="0"/>
              <a:t>ACG</a:t>
            </a:r>
            <a:endParaRPr kumimoji="1" lang="ja-JP" altLang="en-US" sz="1000"/>
          </a:p>
        </p:txBody>
      </p:sp>
      <p:sp>
        <p:nvSpPr>
          <p:cNvPr id="9" name="正方形/長方形 8"/>
          <p:cNvSpPr/>
          <p:nvPr/>
        </p:nvSpPr>
        <p:spPr>
          <a:xfrm>
            <a:off x="5198264" y="739775"/>
            <a:ext cx="224636" cy="143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73" y="80746"/>
            <a:ext cx="4254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endParaRPr lang="ja-JP" altLang="en-US" dirty="0"/>
          </a:p>
          <a:p>
            <a:r>
              <a:rPr lang="ja-JP" altLang="en-US" dirty="0" smtClean="0"/>
              <a:t>　引き続き「</a:t>
            </a:r>
            <a:r>
              <a:rPr lang="ja-JP" altLang="en-US" dirty="0"/>
              <a:t>ＶＣ</a:t>
            </a:r>
            <a:r>
              <a:rPr lang="en-US" altLang="ja-JP" dirty="0"/>
              <a:t>++</a:t>
            </a:r>
            <a:r>
              <a:rPr lang="ja-JP" altLang="en-US" dirty="0"/>
              <a:t>ディレクトリ</a:t>
            </a:r>
            <a:r>
              <a:rPr lang="ja-JP" altLang="en-US" dirty="0" smtClean="0"/>
              <a:t>」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します</a:t>
            </a:r>
            <a:r>
              <a:rPr lang="ja-JP" altLang="en-US" dirty="0"/>
              <a:t>。</a:t>
            </a:r>
          </a:p>
        </p:txBody>
      </p:sp>
      <p:pic>
        <p:nvPicPr>
          <p:cNvPr id="12295" name="Picture 7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498849"/>
            <a:ext cx="66611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7048500" y="4102100"/>
            <a:ext cx="304800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151" y="3062287"/>
            <a:ext cx="3906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インクルードディレクトリ」を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</a:t>
            </a:r>
            <a:r>
              <a:rPr lang="ja-JP" altLang="en-US" dirty="0"/>
              <a:t>と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85775" y="4999033"/>
            <a:ext cx="4666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赤い矢印のところ</a:t>
            </a:r>
            <a:r>
              <a:rPr lang="ja-JP" altLang="en-US" dirty="0" smtClean="0"/>
              <a:t>に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が</a:t>
            </a:r>
            <a:r>
              <a:rPr lang="ja-JP" altLang="en-US" dirty="0"/>
              <a:t>表示される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pic>
        <p:nvPicPr>
          <p:cNvPr id="12299" name="Picture 11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" y="5487985"/>
            <a:ext cx="3478213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5775" y="5878511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編集</a:t>
            </a:r>
            <a:r>
              <a:rPr lang="en-US" altLang="ja-JP" dirty="0"/>
              <a:t>…</a:t>
            </a:r>
            <a:r>
              <a:rPr lang="ja-JP" altLang="en-US" dirty="0"/>
              <a:t>が出てくる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200" y="6369049"/>
            <a:ext cx="2864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すると・・・。次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に</a:t>
            </a:r>
            <a:r>
              <a:rPr lang="ja-JP" altLang="en-US" dirty="0"/>
              <a:t>進む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796924"/>
            <a:ext cx="8782050" cy="216217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23151" y="803831"/>
            <a:ext cx="199236" cy="1558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7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" y="18367"/>
            <a:ext cx="2258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r>
              <a:rPr lang="ja-JP" altLang="en-US" dirty="0"/>
              <a:t>２</a:t>
            </a:r>
          </a:p>
        </p:txBody>
      </p:sp>
      <p:pic>
        <p:nvPicPr>
          <p:cNvPr id="13317" name="Picture 5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112"/>
            <a:ext cx="4992688" cy="41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643212" y="1365250"/>
            <a:ext cx="392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$(DXSDK_DIR)Include</a:t>
            </a:r>
            <a:r>
              <a:rPr lang="ja-JP" altLang="en-US" dirty="0" smtClean="0"/>
              <a:t>」を</a:t>
            </a:r>
            <a:r>
              <a:rPr lang="ja-JP" altLang="en-US" dirty="0"/>
              <a:t>打ちましょう。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0500" y="4583669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次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pic>
        <p:nvPicPr>
          <p:cNvPr id="13322" name="Picture 10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975225"/>
            <a:ext cx="4953000" cy="112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4486" y="5486401"/>
            <a:ext cx="4838701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039645" y="3871694"/>
            <a:ext cx="4918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同じような工程</a:t>
            </a:r>
            <a:r>
              <a:rPr lang="ja-JP" altLang="en-US" dirty="0" smtClean="0"/>
              <a:t>を「ライブラリディレクトリ」にも行い</a:t>
            </a:r>
            <a:endParaRPr lang="en-US" altLang="ja-JP" dirty="0" smtClean="0"/>
          </a:p>
          <a:p>
            <a:r>
              <a:rPr lang="en-US" altLang="ja-JP" dirty="0" smtClean="0"/>
              <a:t>$(DXSDK_DIR)Lib\x86</a:t>
            </a:r>
            <a:r>
              <a:rPr lang="ja-JP" altLang="en-US" dirty="0" smtClean="0"/>
              <a:t>を</a:t>
            </a:r>
            <a:r>
              <a:rPr lang="ja-JP" altLang="en-US" dirty="0"/>
              <a:t>打ちましょう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383396" y="31067"/>
            <a:ext cx="39830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Site</a:t>
            </a:r>
            <a:r>
              <a:rPr lang="ja-JP" altLang="en-US" dirty="0" smtClean="0"/>
              <a:t>と</a:t>
            </a:r>
            <a:r>
              <a:rPr lang="ja-JP" altLang="en-US" dirty="0"/>
              <a:t>して</a:t>
            </a:r>
          </a:p>
          <a:p>
            <a:r>
              <a:rPr lang="en-US" altLang="ja-JP" dirty="0"/>
              <a:t>http://yun.cup.com/directx11001.html</a:t>
            </a:r>
          </a:p>
          <a:p>
            <a:endParaRPr lang="en-US" altLang="ja-JP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02563" y="1117601"/>
            <a:ext cx="4940649" cy="469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195890" y="4583669"/>
            <a:ext cx="1687510" cy="101703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0500" y="6334461"/>
            <a:ext cx="873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Ｆ５を押して再度実行してみよう。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なければ一瞬</a:t>
            </a:r>
            <a:r>
              <a:rPr lang="en-US" altLang="ja-JP" dirty="0" smtClean="0"/>
              <a:t>Window</a:t>
            </a:r>
            <a:r>
              <a:rPr kumimoji="1" lang="ja-JP" altLang="en-US" dirty="0" smtClean="0"/>
              <a:t>が出ますがすぐに消えます。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4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338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に</a:t>
            </a:r>
            <a:r>
              <a:rPr lang="en-US" altLang="ja-JP" dirty="0" smtClean="0"/>
              <a:t>test Folder</a:t>
            </a:r>
            <a:r>
              <a:rPr kumimoji="1" lang="ja-JP" altLang="en-US" dirty="0" smtClean="0"/>
              <a:t>を作成しよう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35900" y="241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3" y="804862"/>
            <a:ext cx="3776817" cy="2090738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1473200" y="2255282"/>
            <a:ext cx="270591" cy="1054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27" y="1334403"/>
            <a:ext cx="5112105" cy="48641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97579" y="3467100"/>
            <a:ext cx="34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を開いて何も無い場所を</a:t>
            </a:r>
            <a:endParaRPr kumimoji="1" lang="en-US" altLang="ja-JP" dirty="0" smtClean="0"/>
          </a:p>
          <a:p>
            <a:r>
              <a:rPr lang="en-US" altLang="ja-JP" dirty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37927" y="688072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①こんな感じの</a:t>
            </a:r>
            <a:r>
              <a:rPr lang="en-US" altLang="ja-JP" dirty="0"/>
              <a:t>Window</a:t>
            </a:r>
            <a:r>
              <a:rPr kumimoji="1" lang="ja-JP" altLang="en-US" dirty="0" smtClean="0"/>
              <a:t>が出るので「新規作成」に</a:t>
            </a:r>
            <a:r>
              <a:rPr lang="en-US" altLang="ja-JP" dirty="0"/>
              <a:t>Mouse</a:t>
            </a:r>
            <a:r>
              <a:rPr kumimoji="1" lang="ja-JP" altLang="en-US" dirty="0" smtClean="0"/>
              <a:t>を近づけ</a:t>
            </a:r>
            <a:endParaRPr kumimoji="1" lang="en-US" altLang="ja-JP" dirty="0" smtClean="0"/>
          </a:p>
          <a:p>
            <a:r>
              <a:rPr lang="en-US" altLang="ja-JP" dirty="0"/>
              <a:t>Folder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37927" y="6330434"/>
            <a:ext cx="437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/>
              <a:t> Folder</a:t>
            </a:r>
            <a:r>
              <a:rPr lang="ja-JP" altLang="en-US" dirty="0" smtClean="0"/>
              <a:t>名はとりあえず「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」にしましょう。</a:t>
            </a:r>
            <a:endParaRPr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266469" y="2218214"/>
            <a:ext cx="432531" cy="370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5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44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を立ち上げよう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45" y="658297"/>
            <a:ext cx="2638425" cy="5667375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362200" y="1333500"/>
            <a:ext cx="1041400" cy="4597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1025" y="886382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/>
              <a:t> </a:t>
            </a:r>
            <a:r>
              <a:rPr lang="en-US" altLang="ja-JP" dirty="0" err="1" smtClean="0"/>
              <a:t>StartIcon</a:t>
            </a:r>
            <a:r>
              <a:rPr kumimoji="1" lang="ja-JP" altLang="en-US" dirty="0" smtClean="0"/>
              <a:t>に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931970" y="1068945"/>
            <a:ext cx="1148280" cy="13440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94325" y="619681"/>
            <a:ext cx="37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 Microsoft Visual Studio 2010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037983" y="2878696"/>
            <a:ext cx="1188317" cy="23410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863315" y="2232365"/>
            <a:ext cx="52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②が見つからない場合は「全てのプログラム</a:t>
            </a:r>
            <a:r>
              <a:rPr lang="ja-JP" altLang="en-US" dirty="0"/>
              <a:t>」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を探して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02" y="2914694"/>
            <a:ext cx="2543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50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Project</a:t>
            </a:r>
            <a:r>
              <a:rPr kumimoji="1" lang="ja-JP" altLang="en-US" dirty="0" smtClean="0"/>
              <a:t>を作ろう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/>
              <a:t> File 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が出てきます。「新規作成」に</a:t>
            </a:r>
            <a:r>
              <a:rPr lang="en-US" altLang="ja-JP" dirty="0"/>
              <a:t>Cursor</a:t>
            </a:r>
            <a:r>
              <a:rPr lang="ja-JP" altLang="en-US" dirty="0" smtClean="0"/>
              <a:t>を近づけると横に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が出てきますので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en-US" altLang="ja-JP" dirty="0"/>
              <a:t> Project </a:t>
            </a:r>
            <a:r>
              <a:rPr kumimoji="1" lang="ja-JP" altLang="en-US" dirty="0" smtClean="0"/>
              <a:t>」を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70000"/>
            <a:ext cx="12115800" cy="38100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>
            <a:off x="685800" y="1066800"/>
            <a:ext cx="381000" cy="406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1803400" y="1866900"/>
            <a:ext cx="342900" cy="4445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5405257" y="1847850"/>
            <a:ext cx="462143" cy="46355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56300" y="212673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6847" y="900668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20991" y="111155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カーソル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184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8" y="775732"/>
            <a:ext cx="5752300" cy="500276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6688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 Project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lang="ja-JP" altLang="en-US" dirty="0" smtClean="0"/>
              <a:t>「全般」を</a:t>
            </a:r>
            <a:r>
              <a:rPr lang="en-US" altLang="ja-JP" dirty="0"/>
              <a:t>Click</a:t>
            </a:r>
            <a:r>
              <a:rPr lang="ja-JP" altLang="en-US" dirty="0" smtClean="0"/>
              <a:t>し「空のプロジェクト」を</a:t>
            </a:r>
            <a:r>
              <a:rPr lang="en-US" altLang="ja-JP" dirty="0"/>
              <a:t>Click</a:t>
            </a:r>
            <a:r>
              <a:rPr lang="ja-JP" altLang="en-US" dirty="0" smtClean="0"/>
              <a:t>して選択状態にしましょう。</a:t>
            </a:r>
            <a:endParaRPr lang="en-US" altLang="ja-JP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46100" y="646331"/>
            <a:ext cx="12237" cy="15888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390482" y="646331"/>
            <a:ext cx="26684" cy="68845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215174" y="4000500"/>
            <a:ext cx="270726" cy="49581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3947" y="3543300"/>
            <a:ext cx="24998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/>
              <a:t>名前</a:t>
            </a:r>
            <a:r>
              <a:rPr lang="ja-JP" altLang="en-US" b="1" dirty="0" smtClean="0"/>
              <a:t>は「</a:t>
            </a:r>
            <a:r>
              <a:rPr lang="en-US" altLang="ja-JP" b="1" dirty="0" smtClean="0"/>
              <a:t>AC</a:t>
            </a:r>
            <a:r>
              <a:rPr lang="en-US" altLang="ja-JP" b="1" dirty="0"/>
              <a:t>G</a:t>
            </a:r>
            <a:r>
              <a:rPr lang="ja-JP" altLang="en-US" b="1" dirty="0" smtClean="0"/>
              <a:t>」にします。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3441700" y="5067300"/>
            <a:ext cx="952500" cy="105410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12877" y="6147832"/>
            <a:ext cx="1936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ここ</a:t>
            </a:r>
            <a:r>
              <a:rPr lang="en-US" altLang="ja-JP" dirty="0"/>
              <a:t>Click</a:t>
            </a:r>
            <a:r>
              <a:rPr kumimoji="1" lang="ja-JP" altLang="en-US" b="1" dirty="0" smtClean="0"/>
              <a:t>すると・・・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47" y="2692484"/>
            <a:ext cx="5566485" cy="3086016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>
            <a:off x="7721600" y="2413000"/>
            <a:ext cx="284088" cy="14996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486247" y="1734234"/>
            <a:ext cx="451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の場所をＤ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の</a:t>
            </a:r>
            <a:r>
              <a:rPr lang="ja-JP" altLang="en-US" dirty="0"/>
              <a:t>「</a:t>
            </a:r>
            <a:r>
              <a:rPr kumimoji="1" lang="en-US" altLang="ja-JP" dirty="0" err="1" smtClean="0"/>
              <a:t>tset</a:t>
            </a:r>
            <a:r>
              <a:rPr kumimoji="1" lang="ja-JP" altLang="en-US" dirty="0" smtClean="0"/>
              <a:t>」をクリックして</a:t>
            </a:r>
            <a:endParaRPr kumimoji="1" lang="en-US" altLang="ja-JP" dirty="0" smtClean="0"/>
          </a:p>
          <a:p>
            <a:r>
              <a:rPr lang="ja-JP" altLang="en-US" dirty="0" smtClean="0"/>
              <a:t>「フォルダーの選択」を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4727729" y="3912632"/>
            <a:ext cx="1758518" cy="9456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84359" y="4235492"/>
            <a:ext cx="239681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こんなウィンドウが出る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157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247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・確認してから作成</a:t>
            </a:r>
            <a:r>
              <a:rPr lang="en-US" altLang="ja-JP" dirty="0"/>
              <a:t>Start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473075"/>
            <a:ext cx="7138988" cy="492291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49582" y="1080789"/>
            <a:ext cx="2765718" cy="1141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204200" y="907534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空の</a:t>
            </a:r>
            <a:r>
              <a:rPr lang="en-US" altLang="ja-JP" dirty="0"/>
              <a:t>Project</a:t>
            </a:r>
            <a:r>
              <a:rPr kumimoji="1" lang="ja-JP" altLang="en-US" dirty="0" smtClean="0"/>
              <a:t>になってるか？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04200" y="1796534"/>
            <a:ext cx="27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名前は</a:t>
            </a:r>
            <a:r>
              <a:rPr lang="en-US" altLang="ja-JP" dirty="0"/>
              <a:t>ACG</a:t>
            </a:r>
            <a:r>
              <a:rPr kumimoji="1" lang="ja-JP" altLang="en-US" dirty="0" smtClean="0"/>
              <a:t>になってるか？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806282" y="3054866"/>
            <a:ext cx="6397918" cy="156708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204200" y="2862947"/>
            <a:ext cx="316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場所が「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になっているか？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604722" y="4292600"/>
            <a:ext cx="1599478" cy="95735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204200" y="4026158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問題ないなら「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98898" y="4342704"/>
            <a:ext cx="366814" cy="10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603082" y="1981200"/>
            <a:ext cx="6512218" cy="24142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236268" y="4276247"/>
            <a:ext cx="57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ACG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298898" y="5760232"/>
            <a:ext cx="366814" cy="10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331993" y="4759892"/>
            <a:ext cx="285007" cy="110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97298" y="4696120"/>
            <a:ext cx="57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ACG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98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9" y="811212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33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test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の中身を確認しよう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816100" y="9271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21" y="1068387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3694084" y="13462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2761" y="2633147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誤って</a:t>
            </a:r>
            <a:r>
              <a:rPr lang="en-US" altLang="ja-JP" dirty="0" smtClean="0"/>
              <a:t>Microsoft Visual Studio</a:t>
            </a:r>
            <a:r>
              <a:rPr lang="ja-JP" altLang="en-US" dirty="0" smtClean="0"/>
              <a:t>を閉じた場合は、</a:t>
            </a:r>
            <a:endParaRPr lang="en-US" altLang="ja-JP" dirty="0" smtClean="0"/>
          </a:p>
          <a:p>
            <a:r>
              <a:rPr lang="ja-JP" altLang="en-US" dirty="0" smtClean="0"/>
              <a:t>「・・</a:t>
            </a:r>
            <a:r>
              <a:rPr lang="ja-JP" altLang="en-US" dirty="0"/>
              <a:t>・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sln</a:t>
            </a:r>
            <a:r>
              <a:rPr lang="ja-JP" altLang="en-US" dirty="0" smtClean="0"/>
              <a:t>」</a:t>
            </a:r>
            <a:r>
              <a:rPr lang="en-US" altLang="ja-JP" dirty="0"/>
              <a:t> Click</a:t>
            </a:r>
            <a:r>
              <a:rPr lang="ja-JP" altLang="en-US" dirty="0" smtClean="0"/>
              <a:t>すると</a:t>
            </a:r>
            <a:r>
              <a:rPr lang="en-US" altLang="ja-JP" dirty="0"/>
              <a:t>Project</a:t>
            </a:r>
            <a:r>
              <a:rPr lang="ja-JP" altLang="en-US" dirty="0" smtClean="0"/>
              <a:t>が開きます。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3254" y="3688596"/>
            <a:ext cx="810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単位で</a:t>
            </a:r>
            <a:r>
              <a:rPr kumimoji="1" lang="en-US" altLang="ja-JP" dirty="0" smtClean="0"/>
              <a:t>Folder</a:t>
            </a:r>
            <a:r>
              <a:rPr kumimoji="1" lang="ja-JP" altLang="en-US" dirty="0" smtClean="0"/>
              <a:t>が用意され、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を打つために必要な設定が行われます。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7652" y="1145660"/>
            <a:ext cx="38504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ACG</a:t>
            </a:r>
            <a:endParaRPr kumimoji="1" lang="ja-JP" altLang="en-US" sz="900"/>
          </a:p>
        </p:txBody>
      </p:sp>
      <p:grpSp>
        <p:nvGrpSpPr>
          <p:cNvPr id="6" name="グループ化 5"/>
          <p:cNvGrpSpPr/>
          <p:nvPr/>
        </p:nvGrpSpPr>
        <p:grpSpPr>
          <a:xfrm>
            <a:off x="4345363" y="1021555"/>
            <a:ext cx="1390650" cy="790575"/>
            <a:chOff x="4345363" y="1021555"/>
            <a:chExt cx="1390650" cy="79057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5363" y="1021555"/>
              <a:ext cx="1390650" cy="790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4629149" y="1093786"/>
              <a:ext cx="1008035" cy="2308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</a:t>
              </a:r>
              <a:endParaRPr kumimoji="1" lang="ja-JP" altLang="en-US" sz="90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616448" y="1319855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ACG.sdf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12292" y="1513531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ACG.sln</a:t>
              </a:r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3359959" y="1714500"/>
            <a:ext cx="1313641" cy="876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6516255" y="997743"/>
            <a:ext cx="2238375" cy="1914525"/>
            <a:chOff x="6516255" y="997743"/>
            <a:chExt cx="2238375" cy="19145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255" y="997743"/>
              <a:ext cx="2238375" cy="1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6749241" y="1027012"/>
              <a:ext cx="100803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</a:t>
              </a:r>
              <a:endParaRPr kumimoji="1" lang="en-US" altLang="ja-JP" sz="100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49241" y="1230242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ACG.vcxproj.filters</a:t>
              </a:r>
              <a:endParaRPr kumimoji="1" lang="en-US" altLang="ja-JP" sz="100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778566" y="1423461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ACG.vcxproj.user</a:t>
              </a:r>
              <a:endParaRPr kumimoji="1" lang="en-US" altLang="ja-JP" sz="1000" smtClean="0"/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V="1">
            <a:off x="5371292" y="1181100"/>
            <a:ext cx="1029508" cy="2381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014791" y="2070100"/>
            <a:ext cx="426379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r>
              <a:rPr lang="en-US" altLang="ja-JP" dirty="0"/>
              <a:t>Program</a:t>
            </a:r>
            <a:r>
              <a:rPr kumimoji="1" lang="ja-JP" altLang="en-US" dirty="0" smtClean="0"/>
              <a:t>の</a:t>
            </a:r>
            <a:r>
              <a:rPr lang="en-US" altLang="ja-JP" dirty="0"/>
              <a:t>Data</a:t>
            </a:r>
            <a:r>
              <a:rPr kumimoji="1" lang="ja-JP" altLang="en-US" dirty="0" smtClean="0"/>
              <a:t>や</a:t>
            </a:r>
            <a:r>
              <a:rPr lang="en-US" altLang="ja-JP" dirty="0"/>
              <a:t>Graphic</a:t>
            </a:r>
            <a:r>
              <a:rPr kumimoji="1" lang="ja-JP" altLang="en-US" dirty="0" smtClean="0"/>
              <a:t>など入れる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3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126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を作るに必要なモノを用意する。（環境構築）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/>
              <a:t> program</a:t>
            </a:r>
            <a:r>
              <a:rPr lang="ja-JP" altLang="en-US" dirty="0" smtClean="0"/>
              <a:t>を打つための準備を整えましたが、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を作る準備はまだ整っていません。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を作るに必要な準備を</a:t>
            </a:r>
            <a:endParaRPr lang="en-US" altLang="ja-JP" dirty="0" smtClean="0"/>
          </a:p>
          <a:p>
            <a:r>
              <a:rPr kumimoji="1" lang="ja-JP" altLang="en-US" dirty="0" smtClean="0"/>
              <a:t>行いましょう。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" y="3805473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934060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0" y="1036717"/>
            <a:ext cx="537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</a:t>
            </a:r>
            <a:r>
              <a:rPr kumimoji="1" lang="ja-JP" altLang="en-US" smtClean="0"/>
              <a:t>指南書」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にある「</a:t>
            </a:r>
            <a:r>
              <a:rPr lang="en-US" altLang="ja-JP" dirty="0" smtClean="0"/>
              <a:t>2D</a:t>
            </a:r>
            <a:r>
              <a:rPr lang="ja-JP" altLang="en-US" dirty="0" smtClean="0"/>
              <a:t>ライブラリ」を開きましょう。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6" y="1630680"/>
            <a:ext cx="23717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88" y="1519436"/>
            <a:ext cx="20288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67166" y="2765760"/>
            <a:ext cx="737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GameHead.h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main.h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の３つを</a:t>
            </a:r>
            <a:r>
              <a:rPr lang="en-US" altLang="ja-JP" dirty="0" smtClean="0"/>
              <a:t>Copy</a:t>
            </a:r>
            <a:r>
              <a:rPr lang="ja-JP" altLang="en-US" dirty="0" smtClean="0"/>
              <a:t>して</a:t>
            </a:r>
            <a:r>
              <a:rPr lang="en-US" altLang="ja-JP" dirty="0"/>
              <a:t>ACG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を置く場所に</a:t>
            </a:r>
            <a:endParaRPr lang="en-US" altLang="ja-JP" dirty="0" smtClean="0"/>
          </a:p>
          <a:p>
            <a:r>
              <a:rPr lang="ja-JP" altLang="en-US" dirty="0" smtClean="0"/>
              <a:t>貼り付けましょう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4102100" y="1955800"/>
            <a:ext cx="4279900" cy="381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86499" y="1552952"/>
            <a:ext cx="339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３つの</a:t>
            </a:r>
            <a:r>
              <a:rPr lang="en-US" altLang="ja-JP" dirty="0"/>
              <a:t>D</a:t>
            </a:r>
            <a:r>
              <a:rPr kumimoji="1" lang="en-US" altLang="ja-JP" dirty="0" smtClean="0"/>
              <a:t>ata</a:t>
            </a:r>
            <a:r>
              <a:rPr kumimoji="1" lang="ja-JP" altLang="en-US" dirty="0" smtClean="0"/>
              <a:t>を選択して「Ｃｔｒｌ」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「Ｃ」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21700" y="179018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Copy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8927420" y="2365792"/>
            <a:ext cx="0" cy="1792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456841" y="4184646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Paste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43648" y="5015186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空いてる空間を</a:t>
            </a:r>
            <a:r>
              <a:rPr lang="en-US" altLang="ja-JP" dirty="0"/>
              <a:t>Click</a:t>
            </a:r>
            <a:r>
              <a:rPr lang="ja-JP" altLang="en-US" dirty="0" smtClean="0"/>
              <a:t>して</a:t>
            </a:r>
            <a:r>
              <a:rPr kumimoji="1" lang="ja-JP" altLang="en-US" dirty="0" smtClean="0"/>
              <a:t>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「Ｖ」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8302" y="60579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いわゆる「コピペ」です。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5075" y="3989721"/>
            <a:ext cx="4959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ACG</a:t>
            </a:r>
            <a:endParaRPr kumimoji="1" lang="ja-JP" altLang="en-US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1864685" y="4086459"/>
            <a:ext cx="1390650" cy="790575"/>
            <a:chOff x="4345363" y="1021555"/>
            <a:chExt cx="1390650" cy="79057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5363" y="1021555"/>
              <a:ext cx="1390650" cy="790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4629149" y="1093786"/>
              <a:ext cx="1008035" cy="2308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</a:t>
              </a:r>
              <a:endParaRPr kumimoji="1" lang="ja-JP" altLang="en-US" sz="9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616448" y="1319855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ACG.sdf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612292" y="1513531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smtClean="0"/>
                <a:t>ACG.sln</a:t>
              </a: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62057" y="3852004"/>
            <a:ext cx="2238375" cy="1914525"/>
            <a:chOff x="6516255" y="997743"/>
            <a:chExt cx="2238375" cy="1914525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6255" y="997743"/>
              <a:ext cx="2238375" cy="1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6749241" y="1027012"/>
              <a:ext cx="100803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</a:t>
              </a:r>
              <a:endParaRPr kumimoji="1" lang="en-US" altLang="ja-JP" sz="100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749241" y="1230242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ACG.vcxproj.filters</a:t>
              </a:r>
              <a:endParaRPr kumimoji="1" lang="en-US" altLang="ja-JP" sz="100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778566" y="1423461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ACG.vcxproj.user</a:t>
              </a:r>
              <a:endParaRPr kumimoji="1" lang="en-US" altLang="ja-JP" sz="1000" smtClean="0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082" y="4789247"/>
            <a:ext cx="2028825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矢印コネクタ 20"/>
          <p:cNvCxnSpPr/>
          <p:nvPr/>
        </p:nvCxnSpPr>
        <p:spPr>
          <a:xfrm flipH="1">
            <a:off x="4542213" y="4369312"/>
            <a:ext cx="3839788" cy="717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08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・置いた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にリンクさせる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Folder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Data</a:t>
            </a:r>
            <a:r>
              <a:rPr lang="ja-JP" altLang="en-US" dirty="0" err="1" smtClean="0"/>
              <a:t>を置</a:t>
            </a:r>
            <a:r>
              <a:rPr lang="ja-JP" altLang="en-US" dirty="0" smtClean="0"/>
              <a:t>いても、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とは無関係です。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させることで初めて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との関係を持ちます。</a:t>
            </a:r>
            <a:endParaRPr lang="en-US" altLang="ja-JP" dirty="0" smtClean="0"/>
          </a:p>
          <a:p>
            <a:r>
              <a:rPr lang="en-US" altLang="ja-JP" dirty="0" smtClean="0"/>
              <a:t>Program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との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Microsoft 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の</a:t>
            </a:r>
            <a:r>
              <a:rPr lang="en-US" altLang="ja-JP" dirty="0"/>
              <a:t>Solution Explorer</a:t>
            </a:r>
            <a:r>
              <a:rPr lang="ja-JP" altLang="en-US" dirty="0" smtClean="0"/>
              <a:t>から行います。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3" y="1060629"/>
            <a:ext cx="3971925" cy="3314700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406400" y="1200329"/>
            <a:ext cx="39116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378325" y="1060629"/>
            <a:ext cx="7813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ソリューションエクスプローラー」が見当たらない場合は、この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94062"/>
            <a:ext cx="6096000" cy="1438275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>
            <a:off x="2705777" y="2717979"/>
            <a:ext cx="7136723" cy="48242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1424" y="2165181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 smtClean="0"/>
              <a:t>Click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Mouse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25958" y="783630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ソリューションエクスプローラー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829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786</Words>
  <Application>Microsoft Office PowerPoint</Application>
  <PresentationFormat>ワイド画面</PresentationFormat>
  <Paragraphs>109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Ｇａｍｅ開発指南書１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56</cp:revision>
  <dcterms:created xsi:type="dcterms:W3CDTF">2016-04-21T00:45:06Z</dcterms:created>
  <dcterms:modified xsi:type="dcterms:W3CDTF">2016-07-12T04:14:48Z</dcterms:modified>
</cp:coreProperties>
</file>