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2017/3/10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GameSystem</a:t>
            </a:r>
            <a:r>
              <a:rPr kumimoji="1" lang="ja-JP" altLang="en-US" smtClean="0"/>
              <a:t>開発指南書</a:t>
            </a:r>
            <a:r>
              <a:rPr lang="ja-JP" altLang="en-US" smtClean="0"/>
              <a:t>１</a:t>
            </a:r>
            <a:r>
              <a:rPr lang="ja-JP" altLang="en-US" dirty="0"/>
              <a:t>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</a:t>
            </a:r>
            <a:r>
              <a:rPr kumimoji="1" lang="ja-JP" altLang="en-US" smtClean="0"/>
              <a:t>の開発</a:t>
            </a:r>
            <a:endParaRPr lang="en-US" altLang="ja-JP" smtClean="0"/>
          </a:p>
          <a:p>
            <a:r>
              <a:rPr lang="ja-JP" altLang="en-US" smtClean="0"/>
              <a:t>表示させる</a:t>
            </a:r>
            <a:r>
              <a:rPr lang="en-US" altLang="ja-JP" smtClean="0"/>
              <a:t>Graphic</a:t>
            </a:r>
            <a:r>
              <a:rPr lang="ja-JP" altLang="en-US" smtClean="0"/>
              <a:t>を複数にする</a:t>
            </a:r>
            <a:endParaRPr lang="en-US" altLang="ja-JP" smtClean="0"/>
          </a:p>
          <a:p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" y="720724"/>
            <a:ext cx="5015511" cy="5705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142874" y="368853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2874" y="0"/>
            <a:ext cx="518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・色々な</a:t>
            </a:r>
            <a:r>
              <a:rPr kumimoji="1" lang="en-US" altLang="ja-JP" smtClean="0"/>
              <a:t>graphic</a:t>
            </a:r>
            <a:r>
              <a:rPr kumimoji="1" lang="ja-JP" altLang="en-US" smtClean="0"/>
              <a:t>を用意して、読み込んでみて</a:t>
            </a:r>
            <a:r>
              <a:rPr kumimoji="1" lang="en-US" altLang="ja-JP" smtClean="0"/>
              <a:t>check</a:t>
            </a:r>
            <a:r>
              <a:rPr kumimoji="1" lang="ja-JP" altLang="en-US" smtClean="0"/>
              <a:t>！</a:t>
            </a:r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3437378" y="1282700"/>
            <a:ext cx="2074422" cy="2889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651500" y="1041400"/>
            <a:ext cx="331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各要素</a:t>
            </a:r>
            <a:r>
              <a:rPr lang="ja-JP" altLang="en-US" smtClean="0"/>
              <a:t>に</a:t>
            </a:r>
            <a:r>
              <a:rPr lang="en-US" altLang="ja-JP" smtClean="0"/>
              <a:t>graphic</a:t>
            </a:r>
            <a:r>
              <a:rPr lang="ja-JP" altLang="en-US" smtClean="0"/>
              <a:t>を読み込ませて</a:t>
            </a:r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1885466" y="1693575"/>
            <a:ext cx="3626334" cy="33197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651500" y="1571626"/>
            <a:ext cx="370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様々な</a:t>
            </a:r>
            <a:r>
              <a:rPr kumimoji="1" lang="en-US" altLang="ja-JP" smtClean="0"/>
              <a:t>pattern</a:t>
            </a:r>
            <a:r>
              <a:rPr kumimoji="1" lang="ja-JP" altLang="en-US" smtClean="0"/>
              <a:t>で、描画しチェックする</a:t>
            </a:r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974" y="2484994"/>
            <a:ext cx="5017922" cy="39309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テキスト ボックス 17"/>
          <p:cNvSpPr txBox="1"/>
          <p:nvPr/>
        </p:nvSpPr>
        <p:spPr>
          <a:xfrm>
            <a:off x="6911387" y="6483616"/>
            <a:ext cx="528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・・・。どうも回転がよろしくない結果になってしまった。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09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9" y="109537"/>
            <a:ext cx="4599509" cy="65833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4889500" y="254000"/>
            <a:ext cx="686598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Polygon</a:t>
            </a:r>
            <a:r>
              <a:rPr lang="ja-JP" altLang="en-US" smtClean="0"/>
              <a:t>の大きさを</a:t>
            </a:r>
            <a:r>
              <a:rPr lang="en-US" altLang="ja-JP" smtClean="0"/>
              <a:t>image</a:t>
            </a:r>
            <a:r>
              <a:rPr lang="ja-JP" altLang="en-US" smtClean="0"/>
              <a:t>の</a:t>
            </a:r>
            <a:r>
              <a:rPr lang="en-US" altLang="ja-JP" smtClean="0"/>
              <a:t>size</a:t>
            </a:r>
            <a:r>
              <a:rPr lang="ja-JP" altLang="en-US" smtClean="0"/>
              <a:t>に設定する場所を変えました。</a:t>
            </a:r>
            <a:endParaRPr lang="en-US" altLang="ja-JP" smtClean="0"/>
          </a:p>
          <a:p>
            <a:r>
              <a:rPr lang="ja-JP" altLang="en-US" smtClean="0"/>
              <a:t>なぜ、この考えに至った経緯を説明すると、</a:t>
            </a:r>
          </a:p>
          <a:p>
            <a:endParaRPr lang="en-US" altLang="ja-JP" smtClean="0"/>
          </a:p>
          <a:p>
            <a:r>
              <a:rPr lang="en-US" altLang="ja-JP" smtClean="0"/>
              <a:t>Point</a:t>
            </a:r>
            <a:r>
              <a:rPr lang="ja-JP" altLang="en-US" smtClean="0"/>
              <a:t>は、「</a:t>
            </a:r>
            <a:r>
              <a:rPr lang="en-US" altLang="ja-JP" smtClean="0">
                <a:solidFill>
                  <a:srgbClr val="FF0000"/>
                </a:solidFill>
              </a:rPr>
              <a:t>Polygon</a:t>
            </a:r>
            <a:r>
              <a:rPr lang="ja-JP" altLang="en-US" smtClean="0">
                <a:solidFill>
                  <a:srgbClr val="FF0000"/>
                </a:solidFill>
              </a:rPr>
              <a:t>の様々な拡大縮小させても回転は成功した</a:t>
            </a:r>
            <a:r>
              <a:rPr lang="ja-JP" altLang="en-US" smtClean="0"/>
              <a:t>」です。</a:t>
            </a:r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その事から、</a:t>
            </a:r>
            <a:r>
              <a:rPr lang="en-US" altLang="ja-JP" smtClean="0"/>
              <a:t>Polygon</a:t>
            </a:r>
            <a:r>
              <a:rPr lang="ja-JP" altLang="en-US" smtClean="0"/>
              <a:t>の</a:t>
            </a:r>
            <a:r>
              <a:rPr lang="en-US" altLang="ja-JP" smtClean="0"/>
              <a:t>image</a:t>
            </a:r>
            <a:r>
              <a:rPr lang="ja-JP" altLang="en-US" smtClean="0"/>
              <a:t>の大きさに変更する場所は</a:t>
            </a:r>
            <a:r>
              <a:rPr lang="en-US" altLang="ja-JP" smtClean="0"/>
              <a:t>2D</a:t>
            </a:r>
            <a:r>
              <a:rPr lang="ja-JP" altLang="en-US" smtClean="0"/>
              <a:t>座標変換</a:t>
            </a:r>
            <a:endParaRPr lang="en-US" altLang="ja-JP" smtClean="0"/>
          </a:p>
          <a:p>
            <a:r>
              <a:rPr lang="ja-JP" altLang="en-US" smtClean="0"/>
              <a:t>でするとマズイ事がわかりました。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この事から、</a:t>
            </a:r>
            <a:r>
              <a:rPr lang="ja-JP" altLang="en-US" smtClean="0">
                <a:solidFill>
                  <a:srgbClr val="FF0000"/>
                </a:solidFill>
              </a:rPr>
              <a:t>この回転は自転のため、</a:t>
            </a:r>
            <a:r>
              <a:rPr lang="en-US" altLang="ja-JP" smtClean="0">
                <a:solidFill>
                  <a:srgbClr val="FF0000"/>
                </a:solidFill>
              </a:rPr>
              <a:t>Polygon</a:t>
            </a:r>
            <a:r>
              <a:rPr lang="ja-JP" altLang="en-US" smtClean="0">
                <a:solidFill>
                  <a:srgbClr val="FF0000"/>
                </a:solidFill>
              </a:rPr>
              <a:t>の大きさの設定は回転</a:t>
            </a:r>
            <a:endParaRPr lang="en-US" altLang="ja-JP" smtClean="0">
              <a:solidFill>
                <a:srgbClr val="FF0000"/>
              </a:solidFill>
            </a:endParaRPr>
          </a:p>
          <a:p>
            <a:r>
              <a:rPr lang="ja-JP" altLang="en-US" smtClean="0">
                <a:solidFill>
                  <a:srgbClr val="FF0000"/>
                </a:solidFill>
              </a:rPr>
              <a:t>の前にする必要がある</a:t>
            </a:r>
            <a:r>
              <a:rPr lang="ja-JP" altLang="en-US" smtClean="0"/>
              <a:t>。と至った訳です。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後は、色々試してみて確認をしまくりました。行列ならサラッとできるの</a:t>
            </a:r>
            <a:endParaRPr lang="en-US" altLang="ja-JP" smtClean="0"/>
          </a:p>
          <a:p>
            <a:r>
              <a:rPr lang="ja-JP" altLang="en-US" smtClean="0"/>
              <a:t>ですが、めんどかった・・・。</a:t>
            </a:r>
            <a:endParaRPr lang="en-US" altLang="ja-JP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3947319"/>
            <a:ext cx="3505200" cy="2716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8547100" y="5215572"/>
            <a:ext cx="34785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次</a:t>
            </a:r>
            <a:r>
              <a:rPr lang="ja-JP" altLang="en-US" smtClean="0"/>
              <a:t>は</a:t>
            </a:r>
            <a:r>
              <a:rPr lang="en-US" altLang="ja-JP" smtClean="0"/>
              <a:t>Key</a:t>
            </a:r>
            <a:r>
              <a:rPr lang="ja-JP" altLang="en-US" smtClean="0"/>
              <a:t>操作です。</a:t>
            </a:r>
            <a:endParaRPr lang="en-US" altLang="ja-JP" smtClean="0"/>
          </a:p>
          <a:p>
            <a:r>
              <a:rPr kumimoji="1" lang="en-US" altLang="ja-JP" smtClean="0"/>
              <a:t>Graphic</a:t>
            </a:r>
            <a:r>
              <a:rPr kumimoji="1" lang="ja-JP" altLang="en-US" smtClean="0"/>
              <a:t>系は一旦ここまで、</a:t>
            </a:r>
            <a:endParaRPr kumimoji="1" lang="en-US" altLang="ja-JP" smtClean="0"/>
          </a:p>
          <a:p>
            <a:r>
              <a:rPr lang="en-US" altLang="ja-JP" smtClean="0">
                <a:solidFill>
                  <a:srgbClr val="FF0000"/>
                </a:solidFill>
              </a:rPr>
              <a:t>RECT</a:t>
            </a:r>
            <a:r>
              <a:rPr lang="ja-JP" altLang="en-US" smtClean="0">
                <a:solidFill>
                  <a:srgbClr val="FF0000"/>
                </a:solidFill>
              </a:rPr>
              <a:t>設定したい人は</a:t>
            </a:r>
            <a:r>
              <a:rPr lang="en-US" altLang="ja-JP" smtClean="0">
                <a:solidFill>
                  <a:srgbClr val="FF0000"/>
                </a:solidFill>
              </a:rPr>
              <a:t>library</a:t>
            </a:r>
            <a:r>
              <a:rPr lang="ja-JP" altLang="en-US" smtClean="0">
                <a:solidFill>
                  <a:srgbClr val="FF0000"/>
                </a:solidFill>
              </a:rPr>
              <a:t>の中身</a:t>
            </a:r>
            <a:endParaRPr lang="en-US" altLang="ja-JP" smtClean="0">
              <a:solidFill>
                <a:srgbClr val="FF0000"/>
              </a:solidFill>
            </a:endParaRPr>
          </a:p>
          <a:p>
            <a:r>
              <a:rPr kumimoji="1" lang="ja-JP" altLang="en-US">
                <a:solidFill>
                  <a:srgbClr val="FF0000"/>
                </a:solidFill>
              </a:rPr>
              <a:t>見</a:t>
            </a:r>
            <a:r>
              <a:rPr kumimoji="1" lang="ja-JP" altLang="en-US" smtClean="0">
                <a:solidFill>
                  <a:srgbClr val="FF0000"/>
                </a:solidFill>
              </a:rPr>
              <a:t>てください。</a:t>
            </a:r>
            <a:endParaRPr kumimoji="1" lang="en-US" altLang="ja-JP" smtClean="0">
              <a:solidFill>
                <a:srgbClr val="FF0000"/>
              </a:solidFill>
            </a:endParaRPr>
          </a:p>
          <a:p>
            <a:r>
              <a:rPr lang="ja-JP" altLang="en-US" smtClean="0"/>
              <a:t>たぶんわかると思います。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63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4" y="133350"/>
            <a:ext cx="5133975" cy="6623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5337238" y="165100"/>
            <a:ext cx="70262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まだ、おかしい部分があった。よく見ると回転させると楕円を描いてる</a:t>
            </a:r>
            <a:endParaRPr lang="en-US" altLang="ja-JP" smtClean="0"/>
          </a:p>
          <a:p>
            <a:r>
              <a:rPr lang="ja-JP" altLang="en-US"/>
              <a:t>感じ</a:t>
            </a:r>
            <a:r>
              <a:rPr lang="ja-JP" altLang="en-US" smtClean="0"/>
              <a:t>が残っています。</a:t>
            </a:r>
            <a:endParaRPr lang="en-US" altLang="ja-JP" smtClean="0"/>
          </a:p>
          <a:p>
            <a:endParaRPr kumimoji="1" lang="en-US" altLang="ja-JP"/>
          </a:p>
          <a:p>
            <a:r>
              <a:rPr lang="ja-JP" altLang="en-US" smtClean="0"/>
              <a:t>原因は、</a:t>
            </a:r>
            <a:r>
              <a:rPr lang="en-US" altLang="ja-JP" smtClean="0"/>
              <a:t>800/600</a:t>
            </a:r>
            <a:r>
              <a:rPr lang="ja-JP" altLang="en-US" smtClean="0"/>
              <a:t>画面の比率</a:t>
            </a:r>
            <a:r>
              <a:rPr lang="en-US" altLang="ja-JP" smtClean="0"/>
              <a:t>4:3</a:t>
            </a:r>
            <a:r>
              <a:rPr lang="ja-JP" altLang="en-US" smtClean="0"/>
              <a:t>があるのに関わらず、円運動をさせて</a:t>
            </a:r>
            <a:endParaRPr lang="en-US" altLang="ja-JP" smtClean="0"/>
          </a:p>
          <a:p>
            <a:r>
              <a:rPr lang="ja-JP" altLang="en-US" smtClean="0"/>
              <a:t>いたからです。比率の影響を受けるので円は楕円なってしまうため残念</a:t>
            </a:r>
            <a:endParaRPr lang="en-US" altLang="ja-JP" smtClean="0"/>
          </a:p>
          <a:p>
            <a:r>
              <a:rPr lang="ja-JP" altLang="en-US" smtClean="0"/>
              <a:t>な結果になった訳です。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なら、円では無く、楕円を描く</a:t>
            </a:r>
            <a:r>
              <a:rPr lang="en-US" altLang="ja-JP"/>
              <a:t>P</a:t>
            </a:r>
            <a:r>
              <a:rPr lang="en-US" altLang="ja-JP" smtClean="0"/>
              <a:t>rogram</a:t>
            </a:r>
            <a:r>
              <a:rPr lang="ja-JP" altLang="en-US" smtClean="0"/>
              <a:t>に書き換え比率分を補正すれば</a:t>
            </a:r>
            <a:endParaRPr lang="en-US" altLang="ja-JP" smtClean="0"/>
          </a:p>
          <a:p>
            <a:r>
              <a:rPr lang="ja-JP" altLang="en-US" smtClean="0"/>
              <a:t>良いと言うことになりました。</a:t>
            </a:r>
            <a:endParaRPr lang="en-US" altLang="ja-JP" smtClean="0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4046978" y="3444875"/>
            <a:ext cx="14902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676900" y="3260209"/>
            <a:ext cx="48553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endParaRPr kumimoji="1" lang="en-US" altLang="ja-JP" smtClean="0"/>
          </a:p>
          <a:p>
            <a:r>
              <a:rPr kumimoji="1" lang="ja-JP" altLang="en-US" smtClean="0"/>
              <a:t>楕円の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はここに比率を入れるのですが、</a:t>
            </a:r>
            <a:endParaRPr kumimoji="1" lang="en-US" altLang="ja-JP" smtClean="0"/>
          </a:p>
          <a:p>
            <a:r>
              <a:rPr kumimoji="1" lang="ja-JP" altLang="en-US" smtClean="0"/>
              <a:t>今回は比率を補正しているため、</a:t>
            </a:r>
            <a:endParaRPr kumimoji="1" lang="en-US" altLang="ja-JP" smtClean="0"/>
          </a:p>
          <a:p>
            <a:r>
              <a:rPr lang="en-US" altLang="ja-JP" smtClean="0"/>
              <a:t>X </a:t>
            </a:r>
            <a:r>
              <a:rPr lang="ja-JP" altLang="en-US" smtClean="0"/>
              <a:t>には、３：４　→　</a:t>
            </a:r>
            <a:r>
              <a:rPr lang="en-US" altLang="ja-JP" smtClean="0"/>
              <a:t>3/4</a:t>
            </a:r>
          </a:p>
          <a:p>
            <a:r>
              <a:rPr lang="en-US" altLang="ja-JP" smtClean="0"/>
              <a:t>Y</a:t>
            </a:r>
            <a:r>
              <a:rPr lang="ja-JP" altLang="en-US" smtClean="0"/>
              <a:t>には、 ４：３　→　</a:t>
            </a:r>
            <a:r>
              <a:rPr lang="en-US" altLang="ja-JP" smtClean="0"/>
              <a:t>4/3</a:t>
            </a:r>
          </a:p>
          <a:p>
            <a:r>
              <a:rPr lang="ja-JP" altLang="en-US" smtClean="0"/>
              <a:t>で調整しています。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52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5846" y="164123"/>
            <a:ext cx="11885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・複数枚の読み込み</a:t>
            </a:r>
            <a:endParaRPr kumimoji="1" lang="en-US" altLang="ja-JP" smtClean="0"/>
          </a:p>
          <a:p>
            <a:r>
              <a:rPr lang="ja-JP" altLang="en-US"/>
              <a:t>　今</a:t>
            </a:r>
            <a:r>
              <a:rPr lang="ja-JP" altLang="en-US" smtClean="0"/>
              <a:t>の仕組みだと</a:t>
            </a:r>
            <a:r>
              <a:rPr lang="en-US" altLang="ja-JP" smtClean="0"/>
              <a:t>graphic</a:t>
            </a:r>
            <a:r>
              <a:rPr lang="ja-JP" altLang="en-US" smtClean="0"/>
              <a:t>は</a:t>
            </a:r>
            <a:r>
              <a:rPr lang="en-US" altLang="ja-JP" smtClean="0"/>
              <a:t>1</a:t>
            </a:r>
            <a:r>
              <a:rPr lang="ja-JP" altLang="en-US" smtClean="0"/>
              <a:t>枚のみしか読み込みができません。様々な</a:t>
            </a:r>
            <a:r>
              <a:rPr lang="en-US" altLang="ja-JP" smtClean="0"/>
              <a:t>graphic</a:t>
            </a:r>
            <a:r>
              <a:rPr lang="ja-JP" altLang="en-US" smtClean="0"/>
              <a:t>を用いる上では非常に困るので、</a:t>
            </a:r>
            <a:r>
              <a:rPr lang="en-US" altLang="ja-JP" smtClean="0"/>
              <a:t>graphic</a:t>
            </a:r>
            <a:r>
              <a:rPr lang="ja-JP" altLang="en-US" smtClean="0"/>
              <a:t>の</a:t>
            </a:r>
            <a:endParaRPr lang="en-US" altLang="ja-JP" smtClean="0"/>
          </a:p>
          <a:p>
            <a:r>
              <a:rPr kumimoji="1" lang="ja-JP" altLang="en-US" smtClean="0"/>
              <a:t>複数読み込みをできるように改造を加えましょう。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26" y="1465073"/>
            <a:ext cx="7828027" cy="1401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374126" y="1116228"/>
            <a:ext cx="185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Draw2DPolygon.h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7968521" y="2264559"/>
            <a:ext cx="730002" cy="3080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7837152" y="1662278"/>
            <a:ext cx="861371" cy="309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698523" y="1485560"/>
            <a:ext cx="3137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変更：配列して複数の情報を</a:t>
            </a:r>
            <a:endParaRPr kumimoji="1" lang="en-US" altLang="ja-JP" smtClean="0"/>
          </a:p>
          <a:p>
            <a:r>
              <a:rPr kumimoji="1" lang="ja-JP" altLang="en-US" smtClean="0"/>
              <a:t>読み込む事ができるようにした</a:t>
            </a:r>
            <a:endParaRPr kumimoji="1" lang="en-US" altLang="ja-JP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698523" y="2458774"/>
            <a:ext cx="3252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追加：各</a:t>
            </a:r>
            <a:r>
              <a:rPr kumimoji="1" lang="en-US" altLang="ja-JP" smtClean="0"/>
              <a:t>texture</a:t>
            </a:r>
            <a:r>
              <a:rPr kumimoji="1" lang="ja-JP" altLang="en-US" smtClean="0"/>
              <a:t>の縦横の情報を</a:t>
            </a:r>
            <a:endParaRPr kumimoji="1" lang="en-US" altLang="ja-JP" smtClean="0"/>
          </a:p>
          <a:p>
            <a:r>
              <a:rPr lang="ja-JP" altLang="en-US" smtClean="0"/>
              <a:t>入れる場所を用意。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74126" y="3030892"/>
            <a:ext cx="544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ついでに、</a:t>
            </a:r>
            <a:r>
              <a:rPr kumimoji="1" lang="en-US" altLang="ja-JP" smtClean="0"/>
              <a:t>texture</a:t>
            </a:r>
            <a:r>
              <a:rPr kumimoji="1" lang="ja-JP" altLang="en-US" smtClean="0"/>
              <a:t>の</a:t>
            </a:r>
            <a:r>
              <a:rPr lang="ja-JP" altLang="en-US"/>
              <a:t>大</a:t>
            </a:r>
            <a:r>
              <a:rPr lang="ja-JP" altLang="en-US" smtClean="0"/>
              <a:t>きさも図る仕組みも作りましょう。</a:t>
            </a:r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26" y="3790583"/>
            <a:ext cx="7843049" cy="12855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正方形/長方形 16"/>
          <p:cNvSpPr/>
          <p:nvPr/>
        </p:nvSpPr>
        <p:spPr>
          <a:xfrm>
            <a:off x="374126" y="3421251"/>
            <a:ext cx="20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Draw2DPolygon.cpp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7406467" y="3997569"/>
            <a:ext cx="1292056" cy="3962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8886092" y="379058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変更：本体も配列に</a:t>
            </a:r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H="1" flipV="1">
            <a:off x="5602146" y="4631481"/>
            <a:ext cx="3096377" cy="1632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9015046" y="4631481"/>
            <a:ext cx="3072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size</a:t>
            </a:r>
            <a:r>
              <a:rPr kumimoji="1" lang="ja-JP" altLang="en-US" smtClean="0"/>
              <a:t>入れる配列も本体を</a:t>
            </a:r>
            <a:endParaRPr kumimoji="1" lang="en-US" altLang="ja-JP" smtClean="0"/>
          </a:p>
          <a:p>
            <a:r>
              <a:rPr lang="ja-JP" altLang="en-US" smtClean="0"/>
              <a:t>用意す</a:t>
            </a:r>
            <a:r>
              <a:rPr lang="ja-JP" altLang="en-US"/>
              <a:t>る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74126" y="5277812"/>
            <a:ext cx="855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変数を配列にしたので当然、様々な部分で不具合がでてきます。修正していきましょう。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0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・不具合を直す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5" y="685854"/>
            <a:ext cx="3479723" cy="310855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2467984" y="1312985"/>
            <a:ext cx="1799216" cy="470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267200" y="1128319"/>
            <a:ext cx="643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追加変更：変数と配列にしたので</a:t>
            </a:r>
            <a:r>
              <a:rPr lang="en-US" altLang="ja-JP" smtClean="0"/>
              <a:t>for</a:t>
            </a:r>
            <a:r>
              <a:rPr lang="ja-JP" altLang="en-US" smtClean="0"/>
              <a:t>文で</a:t>
            </a:r>
            <a:r>
              <a:rPr lang="en-US" altLang="ja-JP"/>
              <a:t>R</a:t>
            </a:r>
            <a:r>
              <a:rPr lang="en-US" altLang="ja-JP" smtClean="0"/>
              <a:t>esource</a:t>
            </a:r>
            <a:r>
              <a:rPr lang="ja-JP" altLang="en-US" smtClean="0"/>
              <a:t>の</a:t>
            </a:r>
            <a:r>
              <a:rPr lang="en-US" altLang="ja-JP" smtClean="0"/>
              <a:t>Release</a:t>
            </a:r>
            <a:r>
              <a:rPr lang="ja-JP" altLang="en-US" smtClean="0"/>
              <a:t>した。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6218" y="6211669"/>
            <a:ext cx="11762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次は、読み込みの部分を直すのですが、読み込みは読み込みで別の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を作成して、外部から</a:t>
            </a:r>
            <a:r>
              <a:rPr kumimoji="1" lang="en-US" altLang="ja-JP" smtClean="0"/>
              <a:t>graphic</a:t>
            </a:r>
            <a:r>
              <a:rPr lang="ja-JP" altLang="en-US" smtClean="0"/>
              <a:t>の読み込みが</a:t>
            </a:r>
            <a:endParaRPr lang="en-US" altLang="ja-JP" smtClean="0"/>
          </a:p>
          <a:p>
            <a:r>
              <a:rPr kumimoji="1" lang="ja-JP" altLang="en-US" smtClean="0"/>
              <a:t>できるようにしたいと思います。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16218" y="376105"/>
            <a:ext cx="20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Draw2DPolygon.cpp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6" y="3949577"/>
            <a:ext cx="3476222" cy="20857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直線矢印コネクタ 11"/>
          <p:cNvCxnSpPr/>
          <p:nvPr/>
        </p:nvCxnSpPr>
        <p:spPr>
          <a:xfrm flipH="1">
            <a:off x="2467984" y="4201175"/>
            <a:ext cx="1799216" cy="2565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454769" y="3949577"/>
            <a:ext cx="7667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追加：環境構築の初期化で、</a:t>
            </a:r>
            <a:r>
              <a:rPr kumimoji="1" lang="en-US" altLang="ja-JP" smtClean="0"/>
              <a:t>texture</a:t>
            </a:r>
            <a:r>
              <a:rPr kumimoji="1" lang="ja-JP" altLang="en-US" smtClean="0"/>
              <a:t>の配列の中身を初期化しておきましょう。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3" y="367078"/>
            <a:ext cx="6427313" cy="2809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0" y="3204402"/>
            <a:ext cx="20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Draw2DPolygon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4695368" y="1336431"/>
            <a:ext cx="2036011" cy="1295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731379" y="1195753"/>
            <a:ext cx="4738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image</a:t>
            </a:r>
            <a:r>
              <a:rPr kumimoji="1" lang="ja-JP" altLang="en-US" smtClean="0"/>
              <a:t>情報読み込み用の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を作成</a:t>
            </a:r>
            <a:endParaRPr kumimoji="1" lang="en-US" altLang="ja-JP" smtClean="0"/>
          </a:p>
          <a:p>
            <a:r>
              <a:rPr lang="ja-JP" altLang="en-US" smtClean="0"/>
              <a:t>引数は保存の先の要素番号と読み込む</a:t>
            </a:r>
            <a:r>
              <a:rPr lang="en-US" altLang="ja-JP" smtClean="0"/>
              <a:t>graphic</a:t>
            </a:r>
          </a:p>
          <a:p>
            <a:r>
              <a:rPr lang="ja-JP" altLang="en-US" smtClean="0"/>
              <a:t>の</a:t>
            </a:r>
            <a:r>
              <a:rPr kumimoji="1" lang="ja-JP" altLang="en-US" smtClean="0"/>
              <a:t>名前を入れるようにします。</a:t>
            </a:r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33" y="3601184"/>
            <a:ext cx="5732952" cy="31956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0" y="-2254"/>
            <a:ext cx="185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Draw2DPolygon.h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5561341" y="4146306"/>
            <a:ext cx="1355274" cy="8887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127631" y="4009292"/>
            <a:ext cx="4886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Method</a:t>
            </a:r>
            <a:r>
              <a:rPr lang="ja-JP" altLang="en-US" smtClean="0"/>
              <a:t>本体を作成しました。</a:t>
            </a:r>
            <a:endParaRPr lang="en-US" altLang="ja-JP" smtClean="0"/>
          </a:p>
          <a:p>
            <a:r>
              <a:rPr kumimoji="1" lang="ja-JP" altLang="en-US" smtClean="0"/>
              <a:t>この中に、</a:t>
            </a:r>
            <a:r>
              <a:rPr kumimoji="1" lang="en-US" altLang="ja-JP" smtClean="0"/>
              <a:t>texture</a:t>
            </a:r>
            <a:r>
              <a:rPr kumimoji="1" lang="ja-JP" altLang="en-US" smtClean="0"/>
              <a:t>読み込み部分を持っています。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31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03" y="369332"/>
            <a:ext cx="9236349" cy="3619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60203" y="0"/>
            <a:ext cx="20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Draw2DPolygon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6983742" y="1574800"/>
            <a:ext cx="712458" cy="2426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7696200" y="1028700"/>
            <a:ext cx="30217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texture</a:t>
            </a:r>
            <a:r>
              <a:rPr kumimoji="1" lang="ja-JP" altLang="en-US" smtClean="0"/>
              <a:t>読み込み部分を</a:t>
            </a:r>
            <a:endParaRPr kumimoji="1" lang="en-US" altLang="ja-JP" smtClean="0"/>
          </a:p>
          <a:p>
            <a:r>
              <a:rPr lang="ja-JP" altLang="en-US"/>
              <a:t>持</a:t>
            </a:r>
            <a:r>
              <a:rPr lang="ja-JP" altLang="en-US" smtClean="0"/>
              <a:t>ってきました</a:t>
            </a:r>
            <a:r>
              <a:rPr lang="ja-JP" altLang="en-US"/>
              <a:t>。</a:t>
            </a:r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5383542" y="3207566"/>
            <a:ext cx="64758" cy="298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8202942" y="3249915"/>
            <a:ext cx="13958" cy="298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188782" y="2838234"/>
            <a:ext cx="25074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変更：引数の名前を使う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013700" y="2838234"/>
            <a:ext cx="40075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texture</a:t>
            </a:r>
            <a:r>
              <a:rPr kumimoji="1" lang="ja-JP" altLang="en-US" smtClean="0"/>
              <a:t>の読み込み先を</a:t>
            </a:r>
            <a:r>
              <a:rPr kumimoji="1" lang="en-US" altLang="ja-JP" smtClean="0"/>
              <a:t>id</a:t>
            </a:r>
            <a:r>
              <a:rPr kumimoji="1" lang="ja-JP" altLang="en-US" smtClean="0"/>
              <a:t>で指定</a:t>
            </a:r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03" y="4062810"/>
            <a:ext cx="6155210" cy="279518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矢印コネクタ 14"/>
          <p:cNvCxnSpPr/>
          <p:nvPr/>
        </p:nvCxnSpPr>
        <p:spPr>
          <a:xfrm flipH="1">
            <a:off x="4715219" y="5003800"/>
            <a:ext cx="1939581" cy="3188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644911" y="4793884"/>
            <a:ext cx="5211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削除：</a:t>
            </a:r>
            <a:r>
              <a:rPr lang="en-US" altLang="ja-JP" smtClean="0"/>
              <a:t>InitPolygonRender</a:t>
            </a:r>
            <a:r>
              <a:rPr lang="ja-JP" altLang="en-US" smtClean="0"/>
              <a:t>内の</a:t>
            </a:r>
            <a:r>
              <a:rPr lang="en-US" altLang="ja-JP" smtClean="0"/>
              <a:t>texture</a:t>
            </a:r>
            <a:r>
              <a:rPr lang="ja-JP" altLang="en-US" smtClean="0"/>
              <a:t>作成部分削除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307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7000" y="139700"/>
            <a:ext cx="11402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main.cpp</a:t>
            </a:r>
            <a:r>
              <a:rPr lang="ja-JP" altLang="en-US" smtClean="0"/>
              <a:t>で使用する。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初期化の部分で</a:t>
            </a:r>
            <a:r>
              <a:rPr lang="en-US" altLang="ja-JP" smtClean="0"/>
              <a:t>image</a:t>
            </a:r>
            <a:r>
              <a:rPr lang="ja-JP" altLang="en-US" smtClean="0"/>
              <a:t>の読み込みが別関数になったのでこのままだと</a:t>
            </a:r>
            <a:r>
              <a:rPr lang="en-US" altLang="ja-JP" smtClean="0"/>
              <a:t>Error</a:t>
            </a:r>
            <a:r>
              <a:rPr lang="ja-JP" altLang="en-US" smtClean="0"/>
              <a:t>を起こすので</a:t>
            </a:r>
            <a:r>
              <a:rPr lang="en-US" altLang="ja-JP" smtClean="0"/>
              <a:t>main</a:t>
            </a:r>
            <a:r>
              <a:rPr lang="ja-JP" altLang="en-US" smtClean="0"/>
              <a:t>で</a:t>
            </a:r>
            <a:r>
              <a:rPr lang="en-US" altLang="ja-JP" smtClean="0"/>
              <a:t>image</a:t>
            </a:r>
            <a:r>
              <a:rPr lang="ja-JP" altLang="en-US" smtClean="0"/>
              <a:t>の読み込みを</a:t>
            </a:r>
            <a:endParaRPr lang="en-US" altLang="ja-JP" smtClean="0"/>
          </a:p>
          <a:p>
            <a:r>
              <a:rPr kumimoji="1" lang="ja-JP" altLang="en-US" smtClean="0"/>
              <a:t>実行しておきましょう。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7" y="1389062"/>
            <a:ext cx="6876802" cy="1404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127000" y="106303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main.cpp</a:t>
            </a:r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37" y="3761898"/>
            <a:ext cx="7002463" cy="2559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0" y="2794000"/>
            <a:ext cx="8000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・読み込む</a:t>
            </a:r>
            <a:r>
              <a:rPr lang="en-US" altLang="ja-JP" smtClean="0"/>
              <a:t>imagesize</a:t>
            </a:r>
            <a:r>
              <a:rPr lang="ja-JP" altLang="en-US" smtClean="0"/>
              <a:t>の取得</a:t>
            </a:r>
            <a:endParaRPr lang="en-US" altLang="ja-JP" smtClean="0"/>
          </a:p>
          <a:p>
            <a:r>
              <a:rPr lang="ja-JP" altLang="en-US" smtClean="0"/>
              <a:t>　田中先生が作った</a:t>
            </a:r>
            <a:r>
              <a:rPr lang="en-US" altLang="ja-JP" smtClean="0"/>
              <a:t>library</a:t>
            </a:r>
            <a:r>
              <a:rPr lang="ja-JP" altLang="en-US" smtClean="0"/>
              <a:t>になかった</a:t>
            </a:r>
            <a:r>
              <a:rPr lang="en-US" altLang="ja-JP" smtClean="0"/>
              <a:t>size</a:t>
            </a:r>
            <a:r>
              <a:rPr lang="ja-JP" altLang="en-US" smtClean="0"/>
              <a:t>の自動取得機能を追加しておきます。</a:t>
            </a:r>
            <a:endParaRPr kumimoji="1" lang="en-US" altLang="ja-JP" smtClean="0"/>
          </a:p>
        </p:txBody>
      </p:sp>
      <p:sp>
        <p:nvSpPr>
          <p:cNvPr id="9" name="正方形/長方形 8"/>
          <p:cNvSpPr/>
          <p:nvPr/>
        </p:nvSpPr>
        <p:spPr>
          <a:xfrm>
            <a:off x="236537" y="3392566"/>
            <a:ext cx="20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Draw2DPolygon.cpp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6269210" y="1387563"/>
            <a:ext cx="1122190" cy="3188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391400" y="1247696"/>
            <a:ext cx="3935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追加：要素</a:t>
            </a:r>
            <a:r>
              <a:rPr lang="en-US" altLang="ja-JP" smtClean="0"/>
              <a:t>0</a:t>
            </a:r>
            <a:r>
              <a:rPr lang="ja-JP" altLang="en-US" smtClean="0"/>
              <a:t>番目に</a:t>
            </a:r>
            <a:r>
              <a:rPr lang="en-US" altLang="ja-JP" smtClean="0"/>
              <a:t>Texure.png</a:t>
            </a:r>
            <a:r>
              <a:rPr lang="ja-JP" altLang="en-US" smtClean="0"/>
              <a:t>の情報を</a:t>
            </a:r>
            <a:endParaRPr lang="en-US" altLang="ja-JP" smtClean="0"/>
          </a:p>
          <a:p>
            <a:r>
              <a:rPr lang="ja-JP" altLang="en-US"/>
              <a:t>入</a:t>
            </a:r>
            <a:r>
              <a:rPr lang="ja-JP" altLang="en-US" smtClean="0"/>
              <a:t>れておく</a:t>
            </a:r>
            <a:r>
              <a:rPr lang="ja-JP" altLang="en-US"/>
              <a:t>。</a:t>
            </a:r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4423120" y="3975100"/>
            <a:ext cx="2968280" cy="3832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31100" y="3761898"/>
            <a:ext cx="4095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D3DX11GetImageIInfoFromFile</a:t>
            </a:r>
            <a:r>
              <a:rPr kumimoji="1" lang="ja-JP" altLang="en-US" smtClean="0"/>
              <a:t>で</a:t>
            </a:r>
            <a:endParaRPr kumimoji="1" lang="en-US" altLang="ja-JP" smtClean="0"/>
          </a:p>
          <a:p>
            <a:r>
              <a:rPr lang="ja-JP" altLang="en-US" smtClean="0"/>
              <a:t>読み込む</a:t>
            </a:r>
            <a:r>
              <a:rPr lang="en-US" altLang="ja-JP" smtClean="0"/>
              <a:t>image</a:t>
            </a:r>
            <a:r>
              <a:rPr lang="ja-JP" altLang="en-US" smtClean="0"/>
              <a:t>の情報を取得ができる。</a:t>
            </a:r>
            <a:endParaRPr lang="en-US" altLang="ja-JP" smtClean="0"/>
          </a:p>
          <a:p>
            <a:r>
              <a:rPr kumimoji="1" lang="ja-JP" altLang="en-US" smtClean="0"/>
              <a:t>読み込んだ情報は</a:t>
            </a:r>
            <a:r>
              <a:rPr kumimoji="1" lang="en-US" altLang="ja-JP" smtClean="0"/>
              <a:t>D3DX11_IMAGE_INFO</a:t>
            </a:r>
          </a:p>
          <a:p>
            <a:r>
              <a:rPr lang="ja-JP" altLang="en-US" smtClean="0"/>
              <a:t>型の変数が持つ</a:t>
            </a:r>
            <a:endParaRPr kumimoji="1" lang="en-US" altLang="ja-JP" smtClean="0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4145059" y="5829300"/>
            <a:ext cx="3474941" cy="784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7734300" y="5588000"/>
            <a:ext cx="4299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</a:t>
            </a:r>
            <a:r>
              <a:rPr kumimoji="1" lang="en-US" altLang="ja-JP" smtClean="0"/>
              <a:t>:</a:t>
            </a:r>
            <a:r>
              <a:rPr lang="en-US" altLang="ja-JP" smtClean="0"/>
              <a:t>256</a:t>
            </a:r>
            <a:r>
              <a:rPr lang="ja-JP" altLang="en-US" smtClean="0"/>
              <a:t>と固定していた部分を読み込んだ</a:t>
            </a:r>
            <a:endParaRPr lang="en-US" altLang="ja-JP" smtClean="0"/>
          </a:p>
          <a:p>
            <a:r>
              <a:rPr lang="en-US" altLang="ja-JP" smtClean="0"/>
              <a:t>Image</a:t>
            </a:r>
            <a:r>
              <a:rPr lang="ja-JP" altLang="en-US" smtClean="0"/>
              <a:t>の</a:t>
            </a:r>
            <a:r>
              <a:rPr lang="en-US" altLang="ja-JP" smtClean="0"/>
              <a:t>size</a:t>
            </a:r>
            <a:r>
              <a:rPr lang="ja-JP" altLang="en-US" smtClean="0"/>
              <a:t>に変更した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16724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7" y="1035050"/>
            <a:ext cx="4722813" cy="1619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211137" y="101600"/>
            <a:ext cx="1059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I</a:t>
            </a:r>
            <a:r>
              <a:rPr kumimoji="1" lang="en-US" altLang="ja-JP" smtClean="0"/>
              <a:t>mageSize</a:t>
            </a:r>
            <a:r>
              <a:rPr kumimoji="1" lang="ja-JP" altLang="en-US" smtClean="0"/>
              <a:t>を</a:t>
            </a:r>
            <a:r>
              <a:rPr lang="en-US" altLang="ja-JP"/>
              <a:t>shader</a:t>
            </a:r>
            <a:r>
              <a:rPr lang="ja-JP" altLang="en-US" smtClean="0"/>
              <a:t>に渡そう。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en-US" altLang="ja-JP" smtClean="0"/>
              <a:t>image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size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shader</a:t>
            </a:r>
            <a:r>
              <a:rPr kumimoji="1" lang="ja-JP" altLang="en-US" smtClean="0"/>
              <a:t>でも</a:t>
            </a:r>
            <a:r>
              <a:rPr kumimoji="1" lang="en-US" altLang="ja-JP" smtClean="0"/>
              <a:t>2D</a:t>
            </a:r>
            <a:r>
              <a:rPr kumimoji="1" lang="ja-JP" altLang="en-US" smtClean="0"/>
              <a:t>座標変換の場所で使用しているため、</a:t>
            </a:r>
            <a:r>
              <a:rPr lang="en-US" altLang="ja-JP" smtClean="0"/>
              <a:t>C</a:t>
            </a:r>
            <a:r>
              <a:rPr kumimoji="1" lang="en-US" altLang="ja-JP" smtClean="0"/>
              <a:t>onstantBuffer</a:t>
            </a:r>
            <a:r>
              <a:rPr lang="ja-JP" altLang="en-US" smtClean="0"/>
              <a:t>で渡せるようにしましょう。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12844" y="747931"/>
            <a:ext cx="185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Draw2DPolygon.h</a:t>
            </a:r>
          </a:p>
        </p:txBody>
      </p:sp>
      <p:cxnSp>
        <p:nvCxnSpPr>
          <p:cNvPr id="7" name="直線矢印コネクタ 6"/>
          <p:cNvCxnSpPr>
            <a:stCxn id="8" idx="1"/>
          </p:cNvCxnSpPr>
          <p:nvPr/>
        </p:nvCxnSpPr>
        <p:spPr>
          <a:xfrm flipH="1">
            <a:off x="4745210" y="1861066"/>
            <a:ext cx="1211090" cy="5184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956300" y="1676400"/>
            <a:ext cx="438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I</a:t>
            </a:r>
            <a:r>
              <a:rPr kumimoji="1" lang="en-US" altLang="ja-JP" smtClean="0"/>
              <a:t>mageSize</a:t>
            </a:r>
            <a:r>
              <a:rPr kumimoji="1" lang="ja-JP" altLang="en-US" smtClean="0"/>
              <a:t>を渡す用の</a:t>
            </a:r>
            <a:r>
              <a:rPr kumimoji="1" lang="en-US" altLang="ja-JP" smtClean="0"/>
              <a:t>member</a:t>
            </a:r>
            <a:r>
              <a:rPr kumimoji="1" lang="ja-JP" altLang="en-US" smtClean="0"/>
              <a:t>を用意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7" y="3743067"/>
            <a:ext cx="8917039" cy="21391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211137" y="2946400"/>
            <a:ext cx="526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ja-JP" altLang="en-US" smtClean="0"/>
              <a:t>表示する要素を引数で指定するために</a:t>
            </a:r>
            <a:r>
              <a:rPr lang="en-US" altLang="ja-JP" smtClean="0"/>
              <a:t>Draw2D</a:t>
            </a:r>
            <a:r>
              <a:rPr lang="ja-JP" altLang="en-US"/>
              <a:t>変更</a:t>
            </a:r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2982359" y="5659698"/>
            <a:ext cx="408541" cy="7320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6779660" y="4461302"/>
            <a:ext cx="14840" cy="3513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543300" y="6391703"/>
            <a:ext cx="46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変更：引数</a:t>
            </a:r>
            <a:r>
              <a:rPr lang="ja-JP" altLang="en-US"/>
              <a:t>で</a:t>
            </a:r>
            <a:r>
              <a:rPr lang="ja-JP" altLang="en-US" smtClean="0"/>
              <a:t>表示する</a:t>
            </a:r>
            <a:r>
              <a:rPr lang="en-US" altLang="ja-JP"/>
              <a:t>image</a:t>
            </a:r>
            <a:r>
              <a:rPr lang="ja-JP" altLang="en-US" smtClean="0"/>
              <a:t>の要素を決定する</a:t>
            </a:r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502400" y="4070604"/>
            <a:ext cx="46551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mtClean="0"/>
              <a:t>変更：引数</a:t>
            </a:r>
            <a:r>
              <a:rPr lang="ja-JP" altLang="en-US"/>
              <a:t>で</a:t>
            </a:r>
            <a:r>
              <a:rPr lang="ja-JP" altLang="en-US" smtClean="0"/>
              <a:t>表示する</a:t>
            </a:r>
            <a:r>
              <a:rPr lang="en-US" altLang="ja-JP"/>
              <a:t>image</a:t>
            </a:r>
            <a:r>
              <a:rPr lang="ja-JP" altLang="en-US" smtClean="0"/>
              <a:t>の要素を決定する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12844" y="3423166"/>
            <a:ext cx="185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Draw2DPolygon</a:t>
            </a:r>
            <a:r>
              <a:rPr lang="ja-JP" altLang="en-US" smtClean="0"/>
              <a:t>.</a:t>
            </a:r>
            <a:r>
              <a:rPr lang="en-US" altLang="ja-JP"/>
              <a:t>h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287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412750"/>
            <a:ext cx="7747000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279400" y="43418"/>
            <a:ext cx="20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Draw2DPolygon.cpp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 flipH="1" flipV="1">
            <a:off x="3424678" y="873126"/>
            <a:ext cx="1566422" cy="9175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156200" y="179070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id</a:t>
            </a:r>
            <a:r>
              <a:rPr kumimoji="1" lang="ja-JP" altLang="en-US" smtClean="0"/>
              <a:t>を加える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78" y="2560637"/>
            <a:ext cx="6480175" cy="3208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279400" y="2191305"/>
            <a:ext cx="20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Draw2DPolygon.cpp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3691378" y="3378200"/>
            <a:ext cx="3522222" cy="73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7378700" y="3193534"/>
            <a:ext cx="4222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C</a:t>
            </a:r>
            <a:r>
              <a:rPr kumimoji="1" lang="en-US" altLang="ja-JP" smtClean="0"/>
              <a:t>onstantBuffer</a:t>
            </a:r>
            <a:r>
              <a:rPr kumimoji="1" lang="ja-JP" altLang="en-US" smtClean="0"/>
              <a:t>に指定した</a:t>
            </a:r>
            <a:r>
              <a:rPr kumimoji="1" lang="en-US" altLang="ja-JP" smtClean="0"/>
              <a:t>id</a:t>
            </a:r>
            <a:r>
              <a:rPr lang="ja-JP" altLang="en-US"/>
              <a:t>の</a:t>
            </a:r>
            <a:r>
              <a:rPr lang="en-US" altLang="ja-JP" smtClean="0"/>
              <a:t>I</a:t>
            </a:r>
            <a:r>
              <a:rPr kumimoji="1" lang="en-US" altLang="ja-JP" smtClean="0"/>
              <a:t>mage</a:t>
            </a:r>
          </a:p>
          <a:p>
            <a:r>
              <a:rPr lang="en-US" altLang="ja-JP" smtClean="0"/>
              <a:t>S</a:t>
            </a:r>
            <a:r>
              <a:rPr kumimoji="1" lang="en-US" altLang="ja-JP" smtClean="0"/>
              <a:t>ize</a:t>
            </a:r>
            <a:r>
              <a:rPr kumimoji="1" lang="ja-JP" altLang="en-US" smtClean="0"/>
              <a:t>情報を渡す</a:t>
            </a:r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6131366" y="4359820"/>
            <a:ext cx="1082234" cy="6503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7378700" y="4165073"/>
            <a:ext cx="413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id</a:t>
            </a:r>
            <a:r>
              <a:rPr kumimoji="1" lang="ja-JP" altLang="en-US" smtClean="0"/>
              <a:t>で</a:t>
            </a:r>
            <a:r>
              <a:rPr lang="ja-JP" altLang="en-US"/>
              <a:t>指定</a:t>
            </a:r>
            <a:r>
              <a:rPr lang="ja-JP" altLang="en-US" smtClean="0"/>
              <a:t>した</a:t>
            </a:r>
            <a:r>
              <a:rPr lang="en-US" altLang="ja-JP" smtClean="0"/>
              <a:t>image</a:t>
            </a:r>
            <a:r>
              <a:rPr lang="ja-JP" altLang="en-US" smtClean="0"/>
              <a:t>（</a:t>
            </a:r>
            <a:r>
              <a:rPr lang="en-US" altLang="ja-JP" smtClean="0"/>
              <a:t>texture</a:t>
            </a:r>
            <a:r>
              <a:rPr lang="ja-JP" altLang="en-US" smtClean="0"/>
              <a:t>）を登録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78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" y="368300"/>
            <a:ext cx="2791385" cy="1790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114178" y="-1032"/>
            <a:ext cx="1778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PolygonDraw.hlsl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2078478" y="1263650"/>
            <a:ext cx="1452122" cy="5492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683000" y="1041400"/>
            <a:ext cx="625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ConstantBuffer</a:t>
            </a:r>
            <a:r>
              <a:rPr kumimoji="1" lang="ja-JP" altLang="en-US" smtClean="0"/>
              <a:t>の登録した</a:t>
            </a:r>
            <a:r>
              <a:rPr lang="en-US" altLang="ja-JP" smtClean="0"/>
              <a:t>I</a:t>
            </a:r>
            <a:r>
              <a:rPr kumimoji="1" lang="en-US" altLang="ja-JP" smtClean="0"/>
              <a:t>mageSize</a:t>
            </a:r>
            <a:r>
              <a:rPr lang="ja-JP" altLang="en-US" smtClean="0"/>
              <a:t>の受け取り先を追加</a:t>
            </a:r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8" y="2528332"/>
            <a:ext cx="6391846" cy="2005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114178" y="2159000"/>
            <a:ext cx="1778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PolygonDraw.hlsl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4212078" y="2528332"/>
            <a:ext cx="2597643" cy="10027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809721" y="2343666"/>
            <a:ext cx="538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256</a:t>
            </a:r>
            <a:r>
              <a:rPr kumimoji="1" lang="ja-JP" altLang="en-US" smtClean="0"/>
              <a:t>で固定していた</a:t>
            </a:r>
            <a:r>
              <a:rPr kumimoji="1" lang="en-US" altLang="ja-JP" smtClean="0"/>
              <a:t>size</a:t>
            </a:r>
            <a:r>
              <a:rPr kumimoji="1" lang="ja-JP" altLang="en-US" smtClean="0"/>
              <a:t>を</a:t>
            </a:r>
            <a:r>
              <a:rPr lang="en-US" altLang="ja-JP" smtClean="0"/>
              <a:t>ConstantBuffer</a:t>
            </a:r>
            <a:r>
              <a:rPr lang="ja-JP" altLang="en-US" smtClean="0"/>
              <a:t>で持って</a:t>
            </a:r>
            <a:endParaRPr lang="en-US" altLang="ja-JP" smtClean="0"/>
          </a:p>
          <a:p>
            <a:r>
              <a:rPr lang="ja-JP" altLang="en-US" smtClean="0"/>
              <a:t>きた</a:t>
            </a:r>
            <a:r>
              <a:rPr lang="en-US" altLang="ja-JP" smtClean="0"/>
              <a:t>ImageSize</a:t>
            </a:r>
            <a:r>
              <a:rPr lang="ja-JP" altLang="en-US" smtClean="0"/>
              <a:t>にした。</a:t>
            </a:r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78" y="4894262"/>
            <a:ext cx="4223889" cy="1963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正方形/長方形 15"/>
          <p:cNvSpPr/>
          <p:nvPr/>
        </p:nvSpPr>
        <p:spPr>
          <a:xfrm>
            <a:off x="114178" y="4533900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main.cpp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1441571" y="5549900"/>
            <a:ext cx="3118725" cy="4436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762500" y="5397500"/>
            <a:ext cx="571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Drew2D</a:t>
            </a:r>
            <a:r>
              <a:rPr kumimoji="1" lang="ja-JP" altLang="en-US" smtClean="0"/>
              <a:t>の引数に</a:t>
            </a:r>
            <a:r>
              <a:rPr kumimoji="1" lang="en-US" altLang="ja-JP" smtClean="0"/>
              <a:t>Id</a:t>
            </a:r>
            <a:r>
              <a:rPr kumimoji="1" lang="ja-JP" altLang="en-US" smtClean="0"/>
              <a:t>を加えたので、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番目を描画する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51991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9310</TotalTime>
  <Words>795</Words>
  <Application>Microsoft Office PowerPoint</Application>
  <PresentationFormat>ワイド画面</PresentationFormat>
  <Paragraphs>110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テーマ</vt:lpstr>
      <vt:lpstr>GameSystem開発指南書１０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582</cp:revision>
  <dcterms:created xsi:type="dcterms:W3CDTF">2016-04-21T00:45:06Z</dcterms:created>
  <dcterms:modified xsi:type="dcterms:W3CDTF">2017-03-10T06:12:05Z</dcterms:modified>
</cp:coreProperties>
</file>