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6E4DF23-B971-4B55-89B9-F86BA50A82A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8"/>
            <p14:sldId id="264"/>
            <p14:sldId id="265"/>
            <p14:sldId id="266"/>
            <p14:sldId id="267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-90" y="-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GameSystem</a:t>
            </a:r>
            <a:r>
              <a:rPr kumimoji="1" lang="ja-JP" altLang="en-US" dirty="0" smtClean="0"/>
              <a:t>開発指南書</a:t>
            </a:r>
            <a:r>
              <a:rPr lang="ja-JP" altLang="en-US" dirty="0" smtClean="0"/>
              <a:t>１</a:t>
            </a:r>
            <a:r>
              <a:rPr lang="ja-JP" altLang="en-US" dirty="0"/>
              <a:t>５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からの開発</a:t>
            </a:r>
            <a:endParaRPr lang="en-US" altLang="ja-JP" dirty="0" smtClean="0"/>
          </a:p>
          <a:p>
            <a:r>
              <a:rPr lang="ja-JP" altLang="en-US" dirty="0" smtClean="0"/>
              <a:t>同じ</a:t>
            </a:r>
            <a:r>
              <a:rPr lang="ja-JP" altLang="en-US" smtClean="0"/>
              <a:t>効果音を</a:t>
            </a:r>
            <a:r>
              <a:rPr lang="ja-JP" altLang="en-US"/>
              <a:t>多重</a:t>
            </a:r>
            <a:r>
              <a:rPr lang="ja-JP" altLang="en-US" smtClean="0"/>
              <a:t>で流す</a:t>
            </a:r>
            <a:endParaRPr lang="en-US" altLang="ja-JP" smtClean="0"/>
          </a:p>
          <a:p>
            <a:r>
              <a:rPr lang="en-US" altLang="ja-JP" smtClean="0"/>
              <a:t>SE</a:t>
            </a:r>
            <a:r>
              <a:rPr lang="ja-JP" altLang="en-US" smtClean="0"/>
              <a:t>の</a:t>
            </a:r>
            <a:r>
              <a:rPr lang="en-US" altLang="ja-JP"/>
              <a:t>V</a:t>
            </a:r>
            <a:r>
              <a:rPr lang="en-US" altLang="ja-JP" smtClean="0"/>
              <a:t>olume</a:t>
            </a:r>
            <a:r>
              <a:rPr lang="ja-JP" altLang="en-US" smtClean="0"/>
              <a:t>変更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1573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・各</a:t>
            </a:r>
            <a:r>
              <a:rPr kumimoji="1" lang="en-US" altLang="ja-JP" smtClean="0"/>
              <a:t>SE</a:t>
            </a:r>
            <a:r>
              <a:rPr kumimoji="1" lang="ja-JP" altLang="en-US" smtClean="0"/>
              <a:t>の</a:t>
            </a:r>
            <a:r>
              <a:rPr lang="en-US" altLang="ja-JP" smtClean="0"/>
              <a:t>V</a:t>
            </a:r>
            <a:r>
              <a:rPr kumimoji="1" lang="en-US" altLang="ja-JP" smtClean="0"/>
              <a:t>olume</a:t>
            </a:r>
            <a:r>
              <a:rPr lang="ja-JP" altLang="en-US" smtClean="0"/>
              <a:t>の変更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lang="en-US" altLang="ja-JP" smtClean="0"/>
              <a:t>SourecVoice</a:t>
            </a:r>
            <a:r>
              <a:rPr lang="ja-JP" altLang="en-US" smtClean="0"/>
              <a:t>で行うと</a:t>
            </a:r>
            <a:r>
              <a:rPr lang="en-US" altLang="ja-JP" smtClean="0"/>
              <a:t>SE</a:t>
            </a:r>
            <a:r>
              <a:rPr lang="ja-JP" altLang="en-US" smtClean="0"/>
              <a:t>の多重再生の部分まで</a:t>
            </a:r>
            <a:r>
              <a:rPr lang="en-US" altLang="ja-JP" smtClean="0"/>
              <a:t>volume</a:t>
            </a:r>
            <a:r>
              <a:rPr lang="ja-JP" altLang="en-US" smtClean="0"/>
              <a:t>変更の命令を</a:t>
            </a:r>
            <a:r>
              <a:rPr kumimoji="1" lang="ja-JP" altLang="en-US" smtClean="0"/>
              <a:t>しないといけないので</a:t>
            </a:r>
            <a:r>
              <a:rPr kumimoji="1" lang="en-US" altLang="ja-JP" smtClean="0"/>
              <a:t>program</a:t>
            </a:r>
            <a:r>
              <a:rPr kumimoji="1" lang="ja-JP" altLang="en-US" smtClean="0"/>
              <a:t>に無駄が生じます。</a:t>
            </a:r>
            <a:endParaRPr kumimoji="1" lang="en-US" altLang="ja-JP" smtClean="0"/>
          </a:p>
          <a:p>
            <a:r>
              <a:rPr lang="ja-JP" altLang="en-US" smtClean="0"/>
              <a:t>そこで、</a:t>
            </a:r>
            <a:r>
              <a:rPr lang="en-US" altLang="ja-JP" smtClean="0"/>
              <a:t>SE</a:t>
            </a:r>
            <a:r>
              <a:rPr lang="ja-JP" altLang="en-US"/>
              <a:t>の</a:t>
            </a:r>
            <a:r>
              <a:rPr lang="en-US" altLang="ja-JP"/>
              <a:t>Volume</a:t>
            </a:r>
            <a:r>
              <a:rPr lang="ja-JP" altLang="en-US"/>
              <a:t>を変更</a:t>
            </a:r>
            <a:r>
              <a:rPr lang="ja-JP" altLang="en-US" smtClean="0"/>
              <a:t>する</a:t>
            </a:r>
            <a:r>
              <a:rPr lang="ja-JP" altLang="en-US"/>
              <a:t>時</a:t>
            </a:r>
            <a:r>
              <a:rPr lang="ja-JP" altLang="en-US" smtClean="0"/>
              <a:t>は</a:t>
            </a:r>
            <a:r>
              <a:rPr lang="ja-JP" altLang="en-US"/>
              <a:t>、</a:t>
            </a:r>
            <a:r>
              <a:rPr lang="en-US" altLang="ja-JP" smtClean="0"/>
              <a:t>Submix</a:t>
            </a:r>
            <a:r>
              <a:rPr lang="ja-JP" altLang="en-US" smtClean="0"/>
              <a:t>で</a:t>
            </a:r>
            <a:r>
              <a:rPr lang="ja-JP" altLang="en-US"/>
              <a:t>行います。</a:t>
            </a:r>
            <a:endParaRPr kumimoji="1" lang="ja-JP" altLang="en-US"/>
          </a:p>
        </p:txBody>
      </p:sp>
      <p:cxnSp>
        <p:nvCxnSpPr>
          <p:cNvPr id="3" name="直線矢印コネクタ 2"/>
          <p:cNvCxnSpPr>
            <a:stCxn id="5" idx="3"/>
          </p:cNvCxnSpPr>
          <p:nvPr/>
        </p:nvCxnSpPr>
        <p:spPr>
          <a:xfrm>
            <a:off x="9268252" y="1921986"/>
            <a:ext cx="546100" cy="13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7261652" y="1731486"/>
            <a:ext cx="2006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MasteringVoice</a:t>
            </a:r>
            <a:endParaRPr lang="en-US" altLang="ja-JP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6740952" y="1935976"/>
            <a:ext cx="520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4658152" y="1702727"/>
            <a:ext cx="2082800" cy="40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SubmixVoice</a:t>
            </a:r>
            <a:r>
              <a:rPr lang="ja-JP" altLang="en-US" smtClean="0"/>
              <a:t>１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536700" y="1027926"/>
            <a:ext cx="2357541" cy="41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SourceVoice1</a:t>
            </a:r>
            <a:r>
              <a:rPr lang="ja-JP" altLang="en-US" smtClean="0"/>
              <a:t>（再生中）</a:t>
            </a:r>
            <a:endParaRPr lang="en-US" altLang="ja-JP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11263953" y="1281486"/>
            <a:ext cx="393700" cy="354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11352853" y="2184218"/>
            <a:ext cx="341099" cy="285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1385977" y="1710963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♪</a:t>
            </a:r>
            <a:endParaRPr kumimoji="1" lang="ja-JP" altLang="en-US"/>
          </a:p>
        </p:txBody>
      </p:sp>
      <p:cxnSp>
        <p:nvCxnSpPr>
          <p:cNvPr id="12" name="直線矢印コネクタ 11"/>
          <p:cNvCxnSpPr>
            <a:stCxn id="8" idx="3"/>
          </p:cNvCxnSpPr>
          <p:nvPr/>
        </p:nvCxnSpPr>
        <p:spPr>
          <a:xfrm>
            <a:off x="3894241" y="1236536"/>
            <a:ext cx="763911" cy="494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9814352" y="1027926"/>
            <a:ext cx="1333500" cy="1816100"/>
            <a:chOff x="5753100" y="1568450"/>
            <a:chExt cx="1333500" cy="1816100"/>
          </a:xfrm>
        </p:grpSpPr>
        <p:sp>
          <p:nvSpPr>
            <p:cNvPr id="16" name="正方形/長方形 15"/>
            <p:cNvSpPr/>
            <p:nvPr/>
          </p:nvSpPr>
          <p:spPr>
            <a:xfrm>
              <a:off x="5753100" y="1568450"/>
              <a:ext cx="1333500" cy="1816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5975350" y="1803400"/>
              <a:ext cx="889000" cy="939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6213475" y="2070100"/>
              <a:ext cx="412750" cy="406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5880100" y="2832100"/>
              <a:ext cx="1104900" cy="355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正方形/長方形 19"/>
          <p:cNvSpPr/>
          <p:nvPr/>
        </p:nvSpPr>
        <p:spPr>
          <a:xfrm>
            <a:off x="1632899" y="2188958"/>
            <a:ext cx="2261342" cy="41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SourceVoice1</a:t>
            </a:r>
            <a:endParaRPr lang="en-US" altLang="ja-JP"/>
          </a:p>
        </p:txBody>
      </p:sp>
      <p:sp>
        <p:nvSpPr>
          <p:cNvPr id="21" name="正方形/長方形 20"/>
          <p:cNvSpPr/>
          <p:nvPr/>
        </p:nvSpPr>
        <p:spPr>
          <a:xfrm>
            <a:off x="1632899" y="2769474"/>
            <a:ext cx="2261342" cy="41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SourceVoice1</a:t>
            </a:r>
            <a:endParaRPr lang="en-US" altLang="ja-JP"/>
          </a:p>
        </p:txBody>
      </p:sp>
      <p:sp>
        <p:nvSpPr>
          <p:cNvPr id="22" name="正方形/長方形 21"/>
          <p:cNvSpPr/>
          <p:nvPr/>
        </p:nvSpPr>
        <p:spPr>
          <a:xfrm>
            <a:off x="1632899" y="1608442"/>
            <a:ext cx="2261342" cy="41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SourceVoice1</a:t>
            </a:r>
            <a:endParaRPr lang="en-US" altLang="ja-JP"/>
          </a:p>
        </p:txBody>
      </p:sp>
      <p:cxnSp>
        <p:nvCxnSpPr>
          <p:cNvPr id="23" name="直線矢印コネクタ 22"/>
          <p:cNvCxnSpPr>
            <a:endCxn id="7" idx="1"/>
          </p:cNvCxnSpPr>
          <p:nvPr/>
        </p:nvCxnSpPr>
        <p:spPr>
          <a:xfrm>
            <a:off x="3881321" y="1817051"/>
            <a:ext cx="776831" cy="90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3894241" y="2121058"/>
            <a:ext cx="763911" cy="290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3894241" y="2202676"/>
            <a:ext cx="868259" cy="786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4658152" y="4357027"/>
            <a:ext cx="2082800" cy="40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SubmixVoice</a:t>
            </a:r>
            <a:r>
              <a:rPr lang="ja-JP" altLang="en-US" smtClean="0"/>
              <a:t>２</a:t>
            </a:r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536700" y="3682226"/>
            <a:ext cx="2357541" cy="41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SourceVoice2</a:t>
            </a:r>
            <a:r>
              <a:rPr lang="ja-JP" altLang="en-US" smtClean="0"/>
              <a:t>（再生中）</a:t>
            </a:r>
            <a:endParaRPr lang="en-US" altLang="ja-JP"/>
          </a:p>
        </p:txBody>
      </p:sp>
      <p:cxnSp>
        <p:nvCxnSpPr>
          <p:cNvPr id="30" name="直線矢印コネクタ 29"/>
          <p:cNvCxnSpPr>
            <a:stCxn id="29" idx="3"/>
          </p:cNvCxnSpPr>
          <p:nvPr/>
        </p:nvCxnSpPr>
        <p:spPr>
          <a:xfrm>
            <a:off x="3894241" y="3890836"/>
            <a:ext cx="763911" cy="494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1632899" y="4843258"/>
            <a:ext cx="2261342" cy="41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SourceVoice2</a:t>
            </a:r>
            <a:endParaRPr lang="en-US" altLang="ja-JP"/>
          </a:p>
        </p:txBody>
      </p:sp>
      <p:sp>
        <p:nvSpPr>
          <p:cNvPr id="32" name="正方形/長方形 31"/>
          <p:cNvSpPr/>
          <p:nvPr/>
        </p:nvSpPr>
        <p:spPr>
          <a:xfrm>
            <a:off x="1632899" y="5423774"/>
            <a:ext cx="2261342" cy="41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SourceVoice2</a:t>
            </a:r>
            <a:endParaRPr lang="en-US" altLang="ja-JP"/>
          </a:p>
        </p:txBody>
      </p:sp>
      <p:sp>
        <p:nvSpPr>
          <p:cNvPr id="33" name="正方形/長方形 32"/>
          <p:cNvSpPr/>
          <p:nvPr/>
        </p:nvSpPr>
        <p:spPr>
          <a:xfrm>
            <a:off x="1632899" y="4262742"/>
            <a:ext cx="2261342" cy="41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SourceVoice2</a:t>
            </a:r>
            <a:endParaRPr lang="en-US" altLang="ja-JP"/>
          </a:p>
        </p:txBody>
      </p:sp>
      <p:cxnSp>
        <p:nvCxnSpPr>
          <p:cNvPr id="34" name="直線矢印コネクタ 33"/>
          <p:cNvCxnSpPr>
            <a:endCxn id="28" idx="1"/>
          </p:cNvCxnSpPr>
          <p:nvPr/>
        </p:nvCxnSpPr>
        <p:spPr>
          <a:xfrm>
            <a:off x="3881321" y="4471351"/>
            <a:ext cx="776831" cy="90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3894241" y="4775358"/>
            <a:ext cx="763911" cy="290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3894241" y="4856976"/>
            <a:ext cx="868259" cy="786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endCxn id="5" idx="1"/>
          </p:cNvCxnSpPr>
          <p:nvPr/>
        </p:nvCxnSpPr>
        <p:spPr>
          <a:xfrm flipV="1">
            <a:off x="6740952" y="1921986"/>
            <a:ext cx="520700" cy="2658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564722" y="1320290"/>
            <a:ext cx="22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ここで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volume</a:t>
            </a:r>
            <a:r>
              <a:rPr kumimoji="1" lang="ja-JP" altLang="en-US" smtClean="0"/>
              <a:t>管理</a:t>
            </a:r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564722" y="3964703"/>
            <a:ext cx="22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ここで</a:t>
            </a:r>
            <a:r>
              <a:rPr kumimoji="1" lang="en-US" altLang="ja-JP" smtClean="0"/>
              <a:t>2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volume</a:t>
            </a:r>
            <a:r>
              <a:rPr kumimoji="1" lang="ja-JP" altLang="en-US" smtClean="0"/>
              <a:t>管理</a:t>
            </a:r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04800" y="6121400"/>
            <a:ext cx="938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図のように、各</a:t>
            </a:r>
            <a:r>
              <a:rPr kumimoji="1" lang="en-US" altLang="ja-JP" smtClean="0"/>
              <a:t>SE</a:t>
            </a:r>
            <a:r>
              <a:rPr kumimoji="1" lang="ja-JP" altLang="en-US" smtClean="0"/>
              <a:t>に各</a:t>
            </a:r>
            <a:r>
              <a:rPr kumimoji="1" lang="en-US" altLang="ja-JP" smtClean="0"/>
              <a:t>SubmixVoice</a:t>
            </a:r>
            <a:r>
              <a:rPr kumimoji="1" lang="ja-JP" altLang="en-US" smtClean="0"/>
              <a:t>に関連づけ行い、多重再生の</a:t>
            </a:r>
            <a:r>
              <a:rPr kumimoji="1" lang="en-US" altLang="ja-JP" smtClean="0"/>
              <a:t>volume</a:t>
            </a:r>
            <a:r>
              <a:rPr kumimoji="1" lang="ja-JP" altLang="en-US" smtClean="0"/>
              <a:t>変更を一括管理します。</a:t>
            </a:r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985475" y="904235"/>
            <a:ext cx="5848907" cy="24336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1048315" y="3640153"/>
            <a:ext cx="5848907" cy="24336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88346" y="2839302"/>
            <a:ext cx="85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group1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877769" y="5643456"/>
            <a:ext cx="85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group2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964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15750"/>
            <a:ext cx="325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用の</a:t>
            </a:r>
            <a:r>
              <a:rPr lang="en-US" altLang="ja-JP" dirty="0" err="1" smtClean="0"/>
              <a:t>SubmixVoice</a:t>
            </a:r>
            <a:r>
              <a:rPr lang="ja-JP" altLang="en-US" dirty="0" smtClean="0"/>
              <a:t>を用意する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48" y="669816"/>
            <a:ext cx="8535815" cy="8834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直線矢印コネクタ 5"/>
          <p:cNvCxnSpPr>
            <a:stCxn id="8" idx="1"/>
          </p:cNvCxnSpPr>
          <p:nvPr/>
        </p:nvCxnSpPr>
        <p:spPr>
          <a:xfrm flipH="1" flipV="1">
            <a:off x="3932824" y="1352682"/>
            <a:ext cx="225818" cy="5166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158642" y="1684686"/>
            <a:ext cx="329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用の</a:t>
            </a:r>
            <a:r>
              <a:rPr kumimoji="1" lang="en-US" altLang="ja-JP" dirty="0" err="1" smtClean="0"/>
              <a:t>SubmixVoice</a:t>
            </a:r>
            <a:r>
              <a:rPr kumimoji="1" lang="ja-JP" altLang="en-US" dirty="0" smtClean="0"/>
              <a:t>を用意</a:t>
            </a:r>
            <a:endParaRPr kumimoji="1" lang="en-US" altLang="ja-JP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48" y="3635994"/>
            <a:ext cx="6091683" cy="29623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正方形/長方形 9"/>
          <p:cNvSpPr/>
          <p:nvPr/>
        </p:nvSpPr>
        <p:spPr>
          <a:xfrm>
            <a:off x="410748" y="379191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Audio.cpp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8445" y="3332162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Audio.cpp</a:t>
            </a:r>
            <a:endParaRPr lang="ja-JP" altLang="en-US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2519798" y="5759144"/>
            <a:ext cx="4344792" cy="2822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952272" y="5471046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用の</a:t>
            </a:r>
            <a:r>
              <a:rPr kumimoji="1" lang="en-US" altLang="ja-JP" dirty="0" err="1" smtClean="0"/>
              <a:t>Submix</a:t>
            </a:r>
            <a:r>
              <a:rPr lang="ja-JP" altLang="en-US" dirty="0" smtClean="0"/>
              <a:t>の初期化</a:t>
            </a:r>
            <a:endParaRPr kumimoji="1" lang="ja-JP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4" y="2324828"/>
            <a:ext cx="7430699" cy="7691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正方形/長方形 17"/>
          <p:cNvSpPr/>
          <p:nvPr/>
        </p:nvSpPr>
        <p:spPr>
          <a:xfrm>
            <a:off x="349459" y="1961694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Audio.cpp</a:t>
            </a:r>
            <a:endParaRPr lang="ja-JP" altLang="en-US" dirty="0"/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3529751" y="3015848"/>
            <a:ext cx="628891" cy="3320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158642" y="3147496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追加：本体作成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2692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01" y="407149"/>
            <a:ext cx="4676135" cy="25615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60554" y="37817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Audio.cpp</a:t>
            </a:r>
            <a:endParaRPr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3033365" y="1015114"/>
            <a:ext cx="2365353" cy="1411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398718" y="830448"/>
            <a:ext cx="487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追加：削除</a:t>
            </a:r>
            <a:r>
              <a:rPr kumimoji="1" lang="en-US" altLang="ja-JP" dirty="0" smtClean="0"/>
              <a:t>Method</a:t>
            </a:r>
            <a:r>
              <a:rPr kumimoji="1" lang="ja-JP" altLang="en-US" dirty="0" smtClean="0"/>
              <a:t>で、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用の</a:t>
            </a:r>
            <a:r>
              <a:rPr lang="en-US" altLang="ja-JP" dirty="0" err="1" smtClean="0"/>
              <a:t>SubmixVoice</a:t>
            </a:r>
            <a:r>
              <a:rPr lang="ja-JP" altLang="en-US" dirty="0" smtClean="0"/>
              <a:t>を破棄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01" y="3103322"/>
            <a:ext cx="8663175" cy="26837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" name="直線矢印コネクタ 9"/>
          <p:cNvCxnSpPr/>
          <p:nvPr/>
        </p:nvCxnSpPr>
        <p:spPr>
          <a:xfrm flipH="1">
            <a:off x="4662626" y="3382027"/>
            <a:ext cx="4393692" cy="9704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9056318" y="3103322"/>
            <a:ext cx="2861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変更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用の</a:t>
            </a:r>
            <a:r>
              <a:rPr kumimoji="1" lang="en-US" altLang="ja-JP" dirty="0" err="1" smtClean="0"/>
              <a:t>Submix</a:t>
            </a:r>
            <a:r>
              <a:rPr kumimoji="1" lang="ja-JP" altLang="en-US" dirty="0" smtClean="0"/>
              <a:t>に変更</a:t>
            </a:r>
            <a:endParaRPr lang="en-US" altLang="ja-JP" dirty="0"/>
          </a:p>
          <a:p>
            <a:r>
              <a:rPr lang="en-US" altLang="ja-JP" dirty="0" smtClean="0"/>
              <a:t>Group</a:t>
            </a:r>
            <a:r>
              <a:rPr lang="ja-JP" altLang="en-US" dirty="0" smtClean="0"/>
              <a:t>を設定している感じ</a:t>
            </a:r>
            <a:endParaRPr kumimoji="1"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7501" y="6012493"/>
            <a:ext cx="757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多重再生用の</a:t>
            </a:r>
            <a:r>
              <a:rPr lang="en-US" altLang="ja-JP" dirty="0" err="1" smtClean="0"/>
              <a:t>SoundVoice</a:t>
            </a:r>
            <a:r>
              <a:rPr lang="ja-JP" altLang="en-US" dirty="0" smtClean="0"/>
              <a:t>に</a:t>
            </a:r>
            <a:r>
              <a:rPr kumimoji="1" lang="ja-JP" altLang="en-US" dirty="0" smtClean="0"/>
              <a:t>、同じ</a:t>
            </a:r>
            <a:r>
              <a:rPr lang="en-US" altLang="ja-JP" dirty="0" err="1" smtClean="0"/>
              <a:t>Submix</a:t>
            </a:r>
            <a:r>
              <a:rPr lang="ja-JP" altLang="en-US" dirty="0" smtClean="0"/>
              <a:t>で設定することで、</a:t>
            </a:r>
            <a:r>
              <a:rPr lang="en-US" altLang="ja-JP" dirty="0" smtClean="0"/>
              <a:t>group</a:t>
            </a:r>
            <a:r>
              <a:rPr lang="ja-JP" altLang="en-US" dirty="0" smtClean="0"/>
              <a:t>化できる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436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5091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・各</a:t>
            </a:r>
            <a:r>
              <a:rPr kumimoji="1" lang="en-US" altLang="ja-JP" dirty="0" smtClean="0"/>
              <a:t>Volume</a:t>
            </a:r>
            <a:r>
              <a:rPr kumimoji="1" lang="ja-JP" altLang="en-US" dirty="0" smtClean="0"/>
              <a:t>を変更しよう。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err="1" smtClean="0"/>
              <a:t>BackMusic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Volume</a:t>
            </a:r>
            <a:r>
              <a:rPr lang="ja-JP" altLang="en-US" dirty="0" smtClean="0"/>
              <a:t>変更</a:t>
            </a:r>
            <a:r>
              <a:rPr lang="en-US" altLang="ja-JP" dirty="0" smtClean="0"/>
              <a:t>Method</a:t>
            </a:r>
            <a:r>
              <a:rPr lang="ja-JP" altLang="en-US" dirty="0" smtClean="0"/>
              <a:t>を作成しよう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6" y="1053621"/>
            <a:ext cx="8079198" cy="20653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411205" y="691794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Audio.h</a:t>
            </a:r>
            <a:endParaRPr lang="ja-JP" altLang="en-US" dirty="0"/>
          </a:p>
        </p:txBody>
      </p:sp>
      <p:cxnSp>
        <p:nvCxnSpPr>
          <p:cNvPr id="5" name="直線矢印コネクタ 4"/>
          <p:cNvCxnSpPr>
            <a:stCxn id="9" idx="1"/>
          </p:cNvCxnSpPr>
          <p:nvPr/>
        </p:nvCxnSpPr>
        <p:spPr>
          <a:xfrm flipV="1">
            <a:off x="1078803" y="2909880"/>
            <a:ext cx="0" cy="5820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9" idx="1"/>
          </p:cNvCxnSpPr>
          <p:nvPr/>
        </p:nvCxnSpPr>
        <p:spPr>
          <a:xfrm flipH="1" flipV="1">
            <a:off x="1008876" y="2688420"/>
            <a:ext cx="69927" cy="80348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078803" y="3307243"/>
            <a:ext cx="4904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</a:t>
            </a:r>
            <a:r>
              <a:rPr kumimoji="1" lang="en-US" altLang="ja-JP" dirty="0" smtClean="0"/>
              <a:t>Loop</a:t>
            </a:r>
            <a:r>
              <a:rPr kumimoji="1" lang="ja-JP" altLang="en-US" dirty="0" smtClean="0"/>
              <a:t>と各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Volume</a:t>
            </a:r>
            <a:r>
              <a:rPr kumimoji="1" lang="ja-JP" altLang="en-US" dirty="0" smtClean="0"/>
              <a:t>変更用</a:t>
            </a:r>
            <a:r>
              <a:rPr kumimoji="1" lang="en-US" altLang="ja-JP" dirty="0" smtClean="0"/>
              <a:t>Method</a:t>
            </a:r>
            <a:r>
              <a:rPr kumimoji="1" lang="ja-JP" altLang="en-US" dirty="0" smtClean="0"/>
              <a:t>を用意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62" y="4180431"/>
            <a:ext cx="3928551" cy="25084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2" name="直線矢印コネクタ 11"/>
          <p:cNvCxnSpPr/>
          <p:nvPr/>
        </p:nvCxnSpPr>
        <p:spPr>
          <a:xfrm flipH="1" flipV="1">
            <a:off x="4198787" y="5027319"/>
            <a:ext cx="892992" cy="4073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>
            <a:off x="3757808" y="5434665"/>
            <a:ext cx="1333971" cy="4149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248405" y="5230992"/>
            <a:ext cx="330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</a:t>
            </a:r>
            <a:r>
              <a:rPr kumimoji="1" lang="en-US" altLang="ja-JP" dirty="0" smtClean="0"/>
              <a:t>Method</a:t>
            </a:r>
            <a:r>
              <a:rPr kumimoji="1" lang="ja-JP" altLang="en-US" dirty="0" smtClean="0"/>
              <a:t>の空で本体を用意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72917" y="3811099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Audio.cpp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9560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04" y="1002343"/>
            <a:ext cx="5530291" cy="29934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50521" y="187890"/>
            <a:ext cx="364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/>
              <a:t> </a:t>
            </a:r>
            <a:r>
              <a:rPr lang="en-US" altLang="ja-JP" dirty="0" err="1" smtClean="0"/>
              <a:t>Submix</a:t>
            </a:r>
            <a:r>
              <a:rPr lang="ja-JP" altLang="en-US" dirty="0" smtClean="0"/>
              <a:t>の</a:t>
            </a:r>
            <a:r>
              <a:rPr kumimoji="1" lang="en-US" altLang="ja-JP" dirty="0" err="1" smtClean="0"/>
              <a:t>SetVolume</a:t>
            </a:r>
            <a:r>
              <a:rPr kumimoji="1" lang="ja-JP" altLang="en-US" dirty="0" smtClean="0"/>
              <a:t>で音量の変更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37104" y="633011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Audio.cpp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H="1" flipV="1">
            <a:off x="3985845" y="1695395"/>
            <a:ext cx="2402429" cy="2036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4463923" y="2217107"/>
            <a:ext cx="1924351" cy="3947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526060" y="1899068"/>
            <a:ext cx="489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追加：各</a:t>
            </a:r>
            <a:r>
              <a:rPr kumimoji="1" lang="en-US" altLang="ja-JP" dirty="0" err="1" smtClean="0"/>
              <a:t>Submix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Volume</a:t>
            </a:r>
            <a:r>
              <a:rPr kumimoji="1" lang="ja-JP" altLang="en-US" dirty="0" smtClean="0"/>
              <a:t>を調整するようにする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7104" y="4296427"/>
            <a:ext cx="1167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後は、</a:t>
            </a:r>
            <a:r>
              <a:rPr kumimoji="1" lang="en-US" altLang="ja-JP" dirty="0" smtClean="0"/>
              <a:t>main.cpp</a:t>
            </a:r>
            <a:r>
              <a:rPr kumimoji="1" lang="ja-JP" altLang="en-US" dirty="0" smtClean="0"/>
              <a:t>で</a:t>
            </a:r>
            <a:r>
              <a:rPr kumimoji="1" lang="en-US" altLang="ja-JP" dirty="0" err="1" smtClean="0"/>
              <a:t>LoopMusicVolume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SEMusicVoice</a:t>
            </a:r>
            <a:r>
              <a:rPr kumimoji="1" lang="ja-JP" altLang="en-US" dirty="0" smtClean="0"/>
              <a:t>で実行して、単体で</a:t>
            </a:r>
            <a:r>
              <a:rPr kumimoji="1" lang="en-US" altLang="ja-JP" dirty="0" smtClean="0"/>
              <a:t>Volume</a:t>
            </a:r>
            <a:r>
              <a:rPr kumimoji="1" lang="ja-JP" altLang="en-US" dirty="0" smtClean="0"/>
              <a:t>の変更がされてるかどうか</a:t>
            </a:r>
            <a:r>
              <a:rPr kumimoji="1" lang="en-US" altLang="ja-JP" dirty="0" smtClean="0"/>
              <a:t>check</a:t>
            </a:r>
            <a:r>
              <a:rPr kumimoji="1" lang="ja-JP" altLang="en-US" dirty="0" smtClean="0"/>
              <a:t>しましょう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6339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55" y="336203"/>
            <a:ext cx="4633287" cy="1003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0" y="-3182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main.cpp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4338664" y="1135492"/>
            <a:ext cx="133562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812076" y="977642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追加：適当に</a:t>
            </a:r>
            <a:r>
              <a:rPr lang="en-US" altLang="ja-JP" dirty="0" smtClean="0"/>
              <a:t>SE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ID=1</a:t>
            </a:r>
            <a:r>
              <a:rPr lang="ja-JP" altLang="en-US" dirty="0" smtClean="0"/>
              <a:t>に登録</a:t>
            </a:r>
            <a:endParaRPr lang="en-US" altLang="ja-JP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98" y="1507934"/>
            <a:ext cx="2286000" cy="478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946" y="1507934"/>
            <a:ext cx="2223863" cy="51949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5210827" y="2057493"/>
            <a:ext cx="58824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r>
              <a:rPr kumimoji="1" lang="ja-JP" altLang="en-US" dirty="0" smtClean="0"/>
              <a:t>入力で、効果音の再生や</a:t>
            </a:r>
            <a:r>
              <a:rPr kumimoji="1" lang="en-US" altLang="ja-JP" dirty="0" smtClean="0"/>
              <a:t>Volume</a:t>
            </a:r>
            <a:r>
              <a:rPr lang="ja-JP" altLang="en-US" dirty="0" smtClean="0"/>
              <a:t>の変更を行いましょう。</a:t>
            </a:r>
            <a:endParaRPr lang="en-US" altLang="ja-JP" dirty="0" smtClean="0"/>
          </a:p>
          <a:p>
            <a:r>
              <a:rPr kumimoji="1" lang="en-US" altLang="ja-JP" dirty="0" smtClean="0"/>
              <a:t>Volume</a:t>
            </a:r>
            <a:r>
              <a:rPr kumimoji="1" lang="ja-JP" altLang="en-US" dirty="0" smtClean="0"/>
              <a:t>値は</a:t>
            </a:r>
            <a:r>
              <a:rPr lang="ja-JP" altLang="en-US" dirty="0"/>
              <a:t>気を</a:t>
            </a:r>
            <a:r>
              <a:rPr lang="ja-JP" altLang="en-US" dirty="0" smtClean="0"/>
              <a:t>つける事があります。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それは、</a:t>
            </a:r>
            <a:r>
              <a:rPr lang="en-US" altLang="ja-JP" dirty="0" smtClean="0"/>
              <a:t>0</a:t>
            </a:r>
            <a:r>
              <a:rPr lang="ja-JP" altLang="en-US" dirty="0" smtClean="0"/>
              <a:t>が最小値なので、＋</a:t>
            </a:r>
            <a:r>
              <a:rPr lang="ja-JP" altLang="en-US" dirty="0"/>
              <a:t>でも</a:t>
            </a:r>
            <a:r>
              <a:rPr lang="ja-JP" altLang="en-US" dirty="0" smtClean="0"/>
              <a:t>－でも音量があります。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色々値を変えて</a:t>
            </a:r>
            <a:r>
              <a:rPr kumimoji="1" lang="en-US" altLang="ja-JP" dirty="0" smtClean="0"/>
              <a:t>check</a:t>
            </a:r>
            <a:r>
              <a:rPr kumimoji="1" lang="ja-JP" altLang="en-US" dirty="0" smtClean="0"/>
              <a:t>しましょう。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899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056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ja-JP" altLang="en-US"/>
              <a:t>同じ効果音を多重で</a:t>
            </a:r>
            <a:r>
              <a:rPr lang="ja-JP" altLang="en-US" smtClean="0"/>
              <a:t>流す</a:t>
            </a:r>
            <a:endParaRPr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別々の</a:t>
            </a:r>
            <a:r>
              <a:rPr lang="en-US" altLang="ja-JP" smtClean="0"/>
              <a:t>Music</a:t>
            </a:r>
            <a:r>
              <a:rPr lang="ja-JP" altLang="en-US" smtClean="0"/>
              <a:t>であれば、重なって音がなりますが、同じ音を重なって流すとなると、めんどいことになります。</a:t>
            </a:r>
            <a:endParaRPr lang="en-US" altLang="ja-JP"/>
          </a:p>
        </p:txBody>
      </p:sp>
      <p:grpSp>
        <p:nvGrpSpPr>
          <p:cNvPr id="5" name="グループ化 4"/>
          <p:cNvGrpSpPr/>
          <p:nvPr/>
        </p:nvGrpSpPr>
        <p:grpSpPr>
          <a:xfrm>
            <a:off x="9814352" y="1027926"/>
            <a:ext cx="1333500" cy="1816100"/>
            <a:chOff x="5753100" y="1568450"/>
            <a:chExt cx="1333500" cy="1816100"/>
          </a:xfrm>
        </p:grpSpPr>
        <p:sp>
          <p:nvSpPr>
            <p:cNvPr id="6" name="正方形/長方形 5"/>
            <p:cNvSpPr/>
            <p:nvPr/>
          </p:nvSpPr>
          <p:spPr>
            <a:xfrm>
              <a:off x="5753100" y="1568450"/>
              <a:ext cx="1333500" cy="1816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5975350" y="1803400"/>
              <a:ext cx="889000" cy="939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6213475" y="2070100"/>
              <a:ext cx="412750" cy="406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5880100" y="2832100"/>
              <a:ext cx="1104900" cy="355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直線矢印コネクタ 10"/>
          <p:cNvCxnSpPr>
            <a:stCxn id="12" idx="3"/>
            <a:endCxn id="6" idx="1"/>
          </p:cNvCxnSpPr>
          <p:nvPr/>
        </p:nvCxnSpPr>
        <p:spPr>
          <a:xfrm>
            <a:off x="9268252" y="1921986"/>
            <a:ext cx="546100" cy="13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7261652" y="1731486"/>
            <a:ext cx="2006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MasteringVoice</a:t>
            </a:r>
            <a:endParaRPr lang="en-US" altLang="ja-JP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6740952" y="1935976"/>
            <a:ext cx="520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4734352" y="1704796"/>
            <a:ext cx="2082800" cy="40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SubmixVoice</a:t>
            </a:r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200702" y="1695267"/>
            <a:ext cx="2076450" cy="41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SourceVoice</a:t>
            </a:r>
            <a:endParaRPr lang="en-US" altLang="ja-JP"/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11263953" y="1281486"/>
            <a:ext cx="393700" cy="354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1352853" y="2184218"/>
            <a:ext cx="341099" cy="285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1385977" y="1710963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♪</a:t>
            </a:r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4289852" y="1909675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692577" y="1537887"/>
            <a:ext cx="1172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効果音</a:t>
            </a:r>
            <a:endParaRPr kumimoji="1" lang="en-US" altLang="ja-JP" smtClean="0"/>
          </a:p>
          <a:p>
            <a:r>
              <a:rPr lang="ja-JP" altLang="en-US" smtClean="0"/>
              <a:t>波形情報</a:t>
            </a:r>
            <a:endParaRPr kumimoji="1" lang="ja-JP" altLang="en-US"/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1865416" y="1861054"/>
            <a:ext cx="335286" cy="1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322381" y="1886158"/>
            <a:ext cx="1172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効果音</a:t>
            </a:r>
            <a:endParaRPr kumimoji="1" lang="en-US" altLang="ja-JP" smtClean="0"/>
          </a:p>
          <a:p>
            <a:r>
              <a:rPr lang="ja-JP" altLang="en-US" smtClean="0"/>
              <a:t>波形情報</a:t>
            </a:r>
            <a:endParaRPr kumimoji="1" lang="ja-JP" altLang="en-US"/>
          </a:p>
        </p:txBody>
      </p:sp>
      <p:cxnSp>
        <p:nvCxnSpPr>
          <p:cNvPr id="46" name="直線矢印コネクタ 45"/>
          <p:cNvCxnSpPr/>
          <p:nvPr/>
        </p:nvCxnSpPr>
        <p:spPr>
          <a:xfrm flipV="1">
            <a:off x="1495220" y="2200268"/>
            <a:ext cx="335286" cy="1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22381" y="2647176"/>
            <a:ext cx="498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このような感じで時間差で同じ効果音入れても・・・</a:t>
            </a:r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417616" y="3233154"/>
            <a:ext cx="4065484" cy="1263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mtClean="0"/>
              <a:t>SourceVoice</a:t>
            </a:r>
            <a:endParaRPr lang="en-US" altLang="ja-JP"/>
          </a:p>
        </p:txBody>
      </p:sp>
      <p:sp>
        <p:nvSpPr>
          <p:cNvPr id="49" name="正方形/長方形 48"/>
          <p:cNvSpPr/>
          <p:nvPr/>
        </p:nvSpPr>
        <p:spPr>
          <a:xfrm>
            <a:off x="752902" y="3682845"/>
            <a:ext cx="3551971" cy="7120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buffer</a:t>
            </a:r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132034" y="4001020"/>
            <a:ext cx="11728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効果音</a:t>
            </a:r>
            <a:endParaRPr kumimoji="1" lang="en-US" altLang="ja-JP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959195" y="4001020"/>
            <a:ext cx="11728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効果音</a:t>
            </a:r>
            <a:endParaRPr kumimoji="1" lang="en-US" altLang="ja-JP" smtClean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17616" y="4711700"/>
            <a:ext cx="925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効果音（</a:t>
            </a:r>
            <a:r>
              <a:rPr kumimoji="1" lang="en-US" altLang="ja-JP" smtClean="0"/>
              <a:t>Voice</a:t>
            </a:r>
            <a:r>
              <a:rPr kumimoji="1" lang="ja-JP" altLang="en-US" smtClean="0"/>
              <a:t>）が</a:t>
            </a:r>
            <a:r>
              <a:rPr kumimoji="1" lang="en-US" altLang="ja-JP" smtClean="0"/>
              <a:t>buffer</a:t>
            </a:r>
            <a:r>
              <a:rPr kumimoji="1" lang="ja-JP" altLang="en-US" smtClean="0"/>
              <a:t>に順々に入ります。なので、音は重なって鳴ることなく順番に流れます。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83" y="5455944"/>
            <a:ext cx="3251451" cy="11734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テキスト ボックス 2"/>
          <p:cNvSpPr txBox="1"/>
          <p:nvPr/>
        </p:nvSpPr>
        <p:spPr>
          <a:xfrm>
            <a:off x="598384" y="512963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main.cpp</a:t>
            </a:r>
            <a:endParaRPr kumimoji="1" lang="ja-JP" altLang="en-US"/>
          </a:p>
        </p:txBody>
      </p:sp>
      <p:cxnSp>
        <p:nvCxnSpPr>
          <p:cNvPr id="29" name="直線矢印コネクタ 28"/>
          <p:cNvCxnSpPr/>
          <p:nvPr/>
        </p:nvCxnSpPr>
        <p:spPr>
          <a:xfrm flipH="1">
            <a:off x="2559478" y="5792231"/>
            <a:ext cx="1717674" cy="1088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304873" y="5613400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追加：実験で実際にやってみよう</a:t>
            </a:r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76700" y="6413500"/>
            <a:ext cx="474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実際に試してみると確かにそうだとわかります。</a:t>
            </a:r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5875868" y="3225621"/>
            <a:ext cx="4065484" cy="1263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mtClean="0"/>
              <a:t>SourceVoice</a:t>
            </a:r>
            <a:endParaRPr lang="en-US" altLang="ja-JP"/>
          </a:p>
        </p:txBody>
      </p:sp>
      <p:sp>
        <p:nvSpPr>
          <p:cNvPr id="33" name="正方形/長方形 32"/>
          <p:cNvSpPr/>
          <p:nvPr/>
        </p:nvSpPr>
        <p:spPr>
          <a:xfrm>
            <a:off x="6211154" y="3675312"/>
            <a:ext cx="3551971" cy="7120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buffer</a:t>
            </a:r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590286" y="3993487"/>
            <a:ext cx="11728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効果音</a:t>
            </a:r>
            <a:endParaRPr kumimoji="1" lang="en-US" altLang="ja-JP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003866" y="3993487"/>
            <a:ext cx="1172839" cy="369332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効果音</a:t>
            </a:r>
            <a:endParaRPr kumimoji="1" lang="en-US" altLang="ja-JP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025589" y="3757652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こんな感じにならない</a:t>
            </a:r>
            <a:endParaRPr kumimoji="1" lang="ja-JP" altLang="en-US"/>
          </a:p>
        </p:txBody>
      </p:sp>
      <p:cxnSp>
        <p:nvCxnSpPr>
          <p:cNvPr id="25" name="直線コネクタ 24"/>
          <p:cNvCxnSpPr/>
          <p:nvPr/>
        </p:nvCxnSpPr>
        <p:spPr>
          <a:xfrm>
            <a:off x="6211154" y="2831842"/>
            <a:ext cx="3825448" cy="18798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5969752" y="2919964"/>
            <a:ext cx="3786494" cy="18103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48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1600" y="127000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・なので、このような感じにします。</a:t>
            </a:r>
            <a:endParaRPr kumimoji="1" lang="ja-JP" altLang="en-US"/>
          </a:p>
        </p:txBody>
      </p:sp>
      <p:cxnSp>
        <p:nvCxnSpPr>
          <p:cNvPr id="3" name="直線矢印コネクタ 2"/>
          <p:cNvCxnSpPr>
            <a:stCxn id="5" idx="3"/>
          </p:cNvCxnSpPr>
          <p:nvPr/>
        </p:nvCxnSpPr>
        <p:spPr>
          <a:xfrm>
            <a:off x="9268252" y="1921986"/>
            <a:ext cx="546100" cy="13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7261652" y="1731486"/>
            <a:ext cx="2006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MasteringVoice</a:t>
            </a:r>
            <a:endParaRPr lang="en-US" altLang="ja-JP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6740952" y="1935976"/>
            <a:ext cx="520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4658152" y="1702727"/>
            <a:ext cx="2082800" cy="40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SubmixVoice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32899" y="1027926"/>
            <a:ext cx="2261342" cy="41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SourceVoice</a:t>
            </a:r>
            <a:r>
              <a:rPr lang="ja-JP" altLang="en-US" smtClean="0"/>
              <a:t>（再生中）</a:t>
            </a:r>
            <a:endParaRPr lang="en-US" altLang="ja-JP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11263953" y="1281486"/>
            <a:ext cx="393700" cy="354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11352853" y="2184218"/>
            <a:ext cx="341099" cy="285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1385977" y="1710963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♪</a:t>
            </a:r>
            <a:endParaRPr kumimoji="1" lang="ja-JP" altLang="en-US"/>
          </a:p>
        </p:txBody>
      </p:sp>
      <p:cxnSp>
        <p:nvCxnSpPr>
          <p:cNvPr id="12" name="直線矢印コネクタ 11"/>
          <p:cNvCxnSpPr>
            <a:stCxn id="8" idx="3"/>
          </p:cNvCxnSpPr>
          <p:nvPr/>
        </p:nvCxnSpPr>
        <p:spPr>
          <a:xfrm>
            <a:off x="3894241" y="1236536"/>
            <a:ext cx="763911" cy="494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36424" y="1861052"/>
            <a:ext cx="1172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効果音</a:t>
            </a:r>
            <a:endParaRPr kumimoji="1" lang="en-US" altLang="ja-JP" smtClean="0"/>
          </a:p>
          <a:p>
            <a:r>
              <a:rPr lang="ja-JP" altLang="en-US" smtClean="0"/>
              <a:t>波形情報</a:t>
            </a:r>
            <a:endParaRPr kumimoji="1" lang="ja-JP" altLang="en-US"/>
          </a:p>
        </p:txBody>
      </p:sp>
      <p:cxnSp>
        <p:nvCxnSpPr>
          <p:cNvPr id="14" name="直線矢印コネクタ 13"/>
          <p:cNvCxnSpPr>
            <a:endCxn id="24" idx="1"/>
          </p:cNvCxnSpPr>
          <p:nvPr/>
        </p:nvCxnSpPr>
        <p:spPr>
          <a:xfrm flipV="1">
            <a:off x="1297613" y="1817052"/>
            <a:ext cx="335286" cy="367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/>
          <p:cNvGrpSpPr/>
          <p:nvPr/>
        </p:nvGrpSpPr>
        <p:grpSpPr>
          <a:xfrm>
            <a:off x="9814352" y="1027926"/>
            <a:ext cx="1333500" cy="1816100"/>
            <a:chOff x="5753100" y="1568450"/>
            <a:chExt cx="1333500" cy="1816100"/>
          </a:xfrm>
        </p:grpSpPr>
        <p:sp>
          <p:nvSpPr>
            <p:cNvPr id="18" name="正方形/長方形 17"/>
            <p:cNvSpPr/>
            <p:nvPr/>
          </p:nvSpPr>
          <p:spPr>
            <a:xfrm>
              <a:off x="5753100" y="1568450"/>
              <a:ext cx="1333500" cy="1816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5975350" y="1803400"/>
              <a:ext cx="889000" cy="939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6213475" y="2070100"/>
              <a:ext cx="412750" cy="406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5880100" y="2832100"/>
              <a:ext cx="1104900" cy="355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正方形/長方形 21"/>
          <p:cNvSpPr/>
          <p:nvPr/>
        </p:nvSpPr>
        <p:spPr>
          <a:xfrm>
            <a:off x="1632899" y="2188958"/>
            <a:ext cx="2261342" cy="41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SourceVoice</a:t>
            </a:r>
            <a:endParaRPr lang="en-US" altLang="ja-JP"/>
          </a:p>
        </p:txBody>
      </p:sp>
      <p:sp>
        <p:nvSpPr>
          <p:cNvPr id="23" name="正方形/長方形 22"/>
          <p:cNvSpPr/>
          <p:nvPr/>
        </p:nvSpPr>
        <p:spPr>
          <a:xfrm>
            <a:off x="1632899" y="2769474"/>
            <a:ext cx="2261342" cy="41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SourceVoice</a:t>
            </a:r>
            <a:endParaRPr lang="en-US" altLang="ja-JP"/>
          </a:p>
        </p:txBody>
      </p:sp>
      <p:sp>
        <p:nvSpPr>
          <p:cNvPr id="24" name="正方形/長方形 23"/>
          <p:cNvSpPr/>
          <p:nvPr/>
        </p:nvSpPr>
        <p:spPr>
          <a:xfrm>
            <a:off x="1632899" y="1608442"/>
            <a:ext cx="2261342" cy="41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SourceVoice</a:t>
            </a:r>
            <a:endParaRPr lang="en-US" altLang="ja-JP"/>
          </a:p>
        </p:txBody>
      </p:sp>
      <p:cxnSp>
        <p:nvCxnSpPr>
          <p:cNvPr id="26" name="直線矢印コネクタ 25"/>
          <p:cNvCxnSpPr>
            <a:endCxn id="7" idx="1"/>
          </p:cNvCxnSpPr>
          <p:nvPr/>
        </p:nvCxnSpPr>
        <p:spPr>
          <a:xfrm>
            <a:off x="3881321" y="1817051"/>
            <a:ext cx="776831" cy="90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3894241" y="2121058"/>
            <a:ext cx="763911" cy="290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3894241" y="2298994"/>
            <a:ext cx="855559" cy="6901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011463" y="619924"/>
            <a:ext cx="391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再生していない</a:t>
            </a:r>
            <a:r>
              <a:rPr kumimoji="1" lang="en-US" altLang="ja-JP" smtClean="0"/>
              <a:t>SourceVoice</a:t>
            </a:r>
            <a:r>
              <a:rPr kumimoji="1" lang="ja-JP" altLang="en-US" smtClean="0"/>
              <a:t>に</a:t>
            </a:r>
            <a:r>
              <a:rPr kumimoji="1" lang="en-US" altLang="ja-JP" smtClean="0"/>
              <a:t>Set</a:t>
            </a:r>
            <a:r>
              <a:rPr kumimoji="1" lang="ja-JP" altLang="en-US" smtClean="0"/>
              <a:t>する。</a:t>
            </a:r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6654" y="3213748"/>
            <a:ext cx="1192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ja-JP" altLang="en-US" smtClean="0"/>
              <a:t>待ち</a:t>
            </a:r>
            <a:r>
              <a:rPr lang="ja-JP" altLang="en-US"/>
              <a:t>行列（</a:t>
            </a:r>
            <a:r>
              <a:rPr lang="en-US" altLang="ja-JP"/>
              <a:t>queue</a:t>
            </a:r>
            <a:r>
              <a:rPr lang="ja-JP" altLang="en-US" smtClean="0"/>
              <a:t>）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lang="ja-JP" altLang="en-US"/>
              <a:t>待ち</a:t>
            </a:r>
            <a:r>
              <a:rPr lang="ja-JP" altLang="en-US" smtClean="0"/>
              <a:t>行列とは</a:t>
            </a:r>
            <a:r>
              <a:rPr lang="ja-JP" altLang="en-US"/>
              <a:t>、</a:t>
            </a:r>
            <a:r>
              <a:rPr lang="ja-JP" altLang="en-US" smtClean="0"/>
              <a:t>逐次</a:t>
            </a:r>
            <a:r>
              <a:rPr lang="ja-JP" altLang="en-US"/>
              <a:t>入出力が</a:t>
            </a:r>
            <a:r>
              <a:rPr lang="ja-JP" altLang="en-US" smtClean="0"/>
              <a:t>繰り返される</a:t>
            </a:r>
            <a:r>
              <a:rPr lang="en-US" altLang="ja-JP" smtClean="0"/>
              <a:t>Dat</a:t>
            </a:r>
            <a:r>
              <a:rPr lang="en-US" altLang="ja-JP"/>
              <a:t>a</a:t>
            </a:r>
            <a:r>
              <a:rPr lang="ja-JP" altLang="en-US" smtClean="0"/>
              <a:t>を</a:t>
            </a:r>
            <a:r>
              <a:rPr lang="ja-JP" altLang="en-US"/>
              <a:t>一時的に貯えておくため</a:t>
            </a:r>
            <a:r>
              <a:rPr lang="ja-JP" altLang="en-US" smtClean="0"/>
              <a:t>の</a:t>
            </a:r>
            <a:r>
              <a:rPr lang="en-US" altLang="ja-JP" smtClean="0"/>
              <a:t>Dat</a:t>
            </a:r>
            <a:r>
              <a:rPr lang="en-US" altLang="ja-JP"/>
              <a:t>a</a:t>
            </a:r>
            <a:r>
              <a:rPr lang="ja-JP" altLang="en-US" smtClean="0"/>
              <a:t>構造</a:t>
            </a:r>
            <a:r>
              <a:rPr lang="ja-JP" altLang="en-US"/>
              <a:t>である。なお，英語でキュー</a:t>
            </a:r>
            <a:r>
              <a:rPr lang="en-US" altLang="ja-JP"/>
              <a:t>(queue</a:t>
            </a:r>
            <a:r>
              <a:rPr lang="en-US" altLang="ja-JP" smtClean="0"/>
              <a:t>)</a:t>
            </a:r>
          </a:p>
          <a:p>
            <a:r>
              <a:rPr lang="ja-JP" altLang="en-US" smtClean="0"/>
              <a:t>とは</a:t>
            </a:r>
            <a:r>
              <a:rPr lang="ja-JP" altLang="en-US"/>
              <a:t>、</a:t>
            </a:r>
            <a:r>
              <a:rPr lang="ja-JP" altLang="en-US" smtClean="0"/>
              <a:t>レジ</a:t>
            </a:r>
            <a:r>
              <a:rPr lang="ja-JP" altLang="en-US"/>
              <a:t>などで順番を待つ人の列も意味する</a:t>
            </a:r>
            <a:r>
              <a:rPr lang="ja-JP" altLang="en-US" smtClean="0"/>
              <a:t>。</a:t>
            </a:r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895478" y="4659428"/>
            <a:ext cx="868479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1868046" y="4659428"/>
            <a:ext cx="868479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b</a:t>
            </a:r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2851242" y="4659428"/>
            <a:ext cx="868479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c</a:t>
            </a:r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4339473" y="4710000"/>
            <a:ext cx="868479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d</a:t>
            </a:r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724108" y="4506800"/>
            <a:ext cx="3170133" cy="111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979587" y="415791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buffer</a:t>
            </a:r>
            <a:endParaRPr kumimoji="1" lang="ja-JP" altLang="en-US"/>
          </a:p>
        </p:txBody>
      </p:sp>
      <p:sp>
        <p:nvSpPr>
          <p:cNvPr id="45" name="右矢印 44"/>
          <p:cNvSpPr/>
          <p:nvPr/>
        </p:nvSpPr>
        <p:spPr>
          <a:xfrm rot="10549761">
            <a:off x="3825242" y="4919565"/>
            <a:ext cx="400050" cy="292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矢印コネクタ 45"/>
          <p:cNvCxnSpPr/>
          <p:nvPr/>
        </p:nvCxnSpPr>
        <p:spPr>
          <a:xfrm flipV="1">
            <a:off x="5474916" y="4973591"/>
            <a:ext cx="510016" cy="38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5984932" y="5126346"/>
            <a:ext cx="868479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7385412" y="4567545"/>
            <a:ext cx="868479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b</a:t>
            </a:r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8345380" y="4560524"/>
            <a:ext cx="868479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c</a:t>
            </a:r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9305348" y="4556056"/>
            <a:ext cx="868479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d</a:t>
            </a:r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7194554" y="4402446"/>
            <a:ext cx="3170133" cy="111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8450033" y="405356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buffer</a:t>
            </a:r>
            <a:endParaRPr kumimoji="1" lang="ja-JP" altLang="en-US"/>
          </a:p>
        </p:txBody>
      </p:sp>
      <p:sp>
        <p:nvSpPr>
          <p:cNvPr id="55" name="右矢印 54"/>
          <p:cNvSpPr/>
          <p:nvPr/>
        </p:nvSpPr>
        <p:spPr>
          <a:xfrm rot="8913187">
            <a:off x="6923521" y="4883913"/>
            <a:ext cx="400050" cy="292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904774" y="432213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push</a:t>
            </a:r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587360" y="4523683"/>
            <a:ext cx="73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pop</a:t>
            </a:r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86238" y="5974881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この末端にから値を入れ、先頭から捨てていく、この考えを加えてます。</a:t>
            </a:r>
            <a:endParaRPr kumimoji="1" lang="ja-JP" altLang="en-US"/>
          </a:p>
        </p:txBody>
      </p:sp>
      <p:cxnSp>
        <p:nvCxnSpPr>
          <p:cNvPr id="47" name="直線矢印コネクタ 46"/>
          <p:cNvCxnSpPr>
            <a:endCxn id="8" idx="1"/>
          </p:cNvCxnSpPr>
          <p:nvPr/>
        </p:nvCxnSpPr>
        <p:spPr>
          <a:xfrm flipV="1">
            <a:off x="1309263" y="1236536"/>
            <a:ext cx="323636" cy="873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260460" y="125934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×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5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325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/>
              <a:t> </a:t>
            </a:r>
            <a:r>
              <a:rPr lang="en-US" altLang="ja-JP" dirty="0" err="1" smtClean="0"/>
              <a:t>QueueBuffer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構造</a:t>
            </a:r>
            <a:r>
              <a:rPr lang="en-US" altLang="ja-JP" dirty="0" smtClean="0"/>
              <a:t>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06400" y="1123950"/>
            <a:ext cx="825500" cy="850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</a:rPr>
              <a:t>[0]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231900" y="1123950"/>
            <a:ext cx="825500" cy="850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</a:rPr>
              <a:t>[1]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057400" y="1123950"/>
            <a:ext cx="825500" cy="850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</a:rPr>
              <a:t>[2]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882900" y="1123950"/>
            <a:ext cx="825500" cy="850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</a:rPr>
              <a:t>[3]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4518452" y="1542276"/>
            <a:ext cx="520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グループ化 31"/>
          <p:cNvGrpSpPr/>
          <p:nvPr/>
        </p:nvGrpSpPr>
        <p:grpSpPr>
          <a:xfrm>
            <a:off x="5702300" y="369332"/>
            <a:ext cx="2374900" cy="2298700"/>
            <a:chOff x="5702300" y="369332"/>
            <a:chExt cx="2374900" cy="2298700"/>
          </a:xfrm>
        </p:grpSpPr>
        <p:sp>
          <p:nvSpPr>
            <p:cNvPr id="6" name="円/楕円 5"/>
            <p:cNvSpPr/>
            <p:nvPr/>
          </p:nvSpPr>
          <p:spPr>
            <a:xfrm>
              <a:off x="5702300" y="369332"/>
              <a:ext cx="2374900" cy="22987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6344695" y="991116"/>
              <a:ext cx="1090109" cy="10551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/>
            <p:cNvCxnSpPr>
              <a:stCxn id="6" idx="0"/>
              <a:endCxn id="15" idx="0"/>
            </p:cNvCxnSpPr>
            <p:nvPr/>
          </p:nvCxnSpPr>
          <p:spPr>
            <a:xfrm>
              <a:off x="6889750" y="369332"/>
              <a:ext cx="0" cy="6217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stCxn id="6" idx="6"/>
            </p:cNvCxnSpPr>
            <p:nvPr/>
          </p:nvCxnSpPr>
          <p:spPr>
            <a:xfrm flipH="1">
              <a:off x="7434804" y="1518682"/>
              <a:ext cx="642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>
              <a:stCxn id="6" idx="4"/>
            </p:cNvCxnSpPr>
            <p:nvPr/>
          </p:nvCxnSpPr>
          <p:spPr>
            <a:xfrm flipV="1">
              <a:off x="6889750" y="2046248"/>
              <a:ext cx="0" cy="6217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6" idx="2"/>
              <a:endCxn id="15" idx="2"/>
            </p:cNvCxnSpPr>
            <p:nvPr/>
          </p:nvCxnSpPr>
          <p:spPr>
            <a:xfrm>
              <a:off x="5702300" y="1518682"/>
              <a:ext cx="6423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7331524" y="76809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/>
                <a:t>[0]</a:t>
              </a:r>
              <a:endParaRPr kumimoji="1"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7353300" y="186158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/>
                <a:t>[1]</a:t>
              </a:r>
              <a:endParaRPr kumimoji="1" lang="ja-JP" altLang="en-US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6048800" y="186209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/>
                <a:t>[2]</a:t>
              </a:r>
              <a:endParaRPr kumimoji="1" lang="ja-JP" altLang="en-US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6025979" y="76809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/>
                <a:t>[3]</a:t>
              </a:r>
              <a:endParaRPr kumimoji="1" lang="ja-JP" altLang="en-US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406400" y="2908300"/>
            <a:ext cx="1185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Queue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Data</a:t>
            </a:r>
            <a:r>
              <a:rPr kumimoji="1" lang="ja-JP" altLang="en-US" smtClean="0"/>
              <a:t>構造は、このように末端と先端をくっ付けたような配列を</a:t>
            </a:r>
            <a:r>
              <a:rPr lang="en-US" altLang="ja-JP" smtClean="0"/>
              <a:t>I</a:t>
            </a:r>
            <a:r>
              <a:rPr kumimoji="1" lang="en-US" altLang="ja-JP" smtClean="0"/>
              <a:t>mage</a:t>
            </a:r>
            <a:r>
              <a:rPr kumimoji="1" lang="ja-JP" altLang="en-US" smtClean="0"/>
              <a:t>です。なので、</a:t>
            </a:r>
            <a:r>
              <a:rPr kumimoji="1" lang="en-US" altLang="ja-JP" smtClean="0"/>
              <a:t>Data</a:t>
            </a:r>
            <a:r>
              <a:rPr kumimoji="1" lang="ja-JP" altLang="en-US" smtClean="0"/>
              <a:t>を入れるたびに古い</a:t>
            </a:r>
            <a:r>
              <a:rPr kumimoji="1" lang="en-US" altLang="ja-JP" smtClean="0"/>
              <a:t>Data</a:t>
            </a:r>
            <a:r>
              <a:rPr kumimoji="1" lang="ja-JP" altLang="en-US" smtClean="0"/>
              <a:t>は</a:t>
            </a:r>
            <a:endParaRPr kumimoji="1" lang="en-US" altLang="ja-JP" smtClean="0"/>
          </a:p>
          <a:p>
            <a:r>
              <a:rPr lang="ja-JP" altLang="en-US" smtClean="0"/>
              <a:t>はきされてい</a:t>
            </a:r>
            <a:r>
              <a:rPr lang="ja-JP" altLang="en-US"/>
              <a:t>く</a:t>
            </a:r>
            <a:endParaRPr kumimoji="1"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>
            <a:off x="920750" y="3925332"/>
            <a:ext cx="2374900" cy="2298700"/>
            <a:chOff x="5702300" y="369332"/>
            <a:chExt cx="2374900" cy="2298700"/>
          </a:xfrm>
        </p:grpSpPr>
        <p:sp>
          <p:nvSpPr>
            <p:cNvPr id="34" name="円/楕円 33"/>
            <p:cNvSpPr/>
            <p:nvPr/>
          </p:nvSpPr>
          <p:spPr>
            <a:xfrm>
              <a:off x="5702300" y="369332"/>
              <a:ext cx="2374900" cy="22987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6344695" y="991116"/>
              <a:ext cx="1090109" cy="10551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直線コネクタ 35"/>
            <p:cNvCxnSpPr>
              <a:stCxn id="34" idx="0"/>
              <a:endCxn id="35" idx="0"/>
            </p:cNvCxnSpPr>
            <p:nvPr/>
          </p:nvCxnSpPr>
          <p:spPr>
            <a:xfrm>
              <a:off x="6889750" y="369332"/>
              <a:ext cx="0" cy="6217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>
              <a:stCxn id="34" idx="6"/>
            </p:cNvCxnSpPr>
            <p:nvPr/>
          </p:nvCxnSpPr>
          <p:spPr>
            <a:xfrm flipH="1">
              <a:off x="7434804" y="1518682"/>
              <a:ext cx="642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stCxn id="34" idx="4"/>
            </p:cNvCxnSpPr>
            <p:nvPr/>
          </p:nvCxnSpPr>
          <p:spPr>
            <a:xfrm flipV="1">
              <a:off x="6889750" y="2046248"/>
              <a:ext cx="0" cy="6217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>
              <a:stCxn id="34" idx="2"/>
              <a:endCxn id="35" idx="2"/>
            </p:cNvCxnSpPr>
            <p:nvPr/>
          </p:nvCxnSpPr>
          <p:spPr>
            <a:xfrm>
              <a:off x="5702300" y="1518682"/>
              <a:ext cx="6423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/>
            <p:cNvSpPr txBox="1"/>
            <p:nvPr/>
          </p:nvSpPr>
          <p:spPr>
            <a:xfrm>
              <a:off x="7331524" y="76809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/>
                <a:t>[0]</a:t>
              </a:r>
              <a:endParaRPr kumimoji="1" lang="ja-JP" altLang="en-US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7353300" y="186158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/>
                <a:t>[1]</a:t>
              </a:r>
              <a:endParaRPr kumimoji="1" lang="ja-JP" altLang="en-US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048800" y="186209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/>
                <a:t>[2]</a:t>
              </a:r>
              <a:endParaRPr kumimoji="1" lang="ja-JP" altLang="en-US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6025979" y="76809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/>
                <a:t>[3]</a:t>
              </a:r>
              <a:endParaRPr kumimoji="1" lang="ja-JP" altLang="en-US"/>
            </a:p>
          </p:txBody>
        </p:sp>
      </p:grpSp>
      <p:sp>
        <p:nvSpPr>
          <p:cNvPr id="44" name="テキスト ボックス 43"/>
          <p:cNvSpPr txBox="1"/>
          <p:nvPr/>
        </p:nvSpPr>
        <p:spPr>
          <a:xfrm>
            <a:off x="3148013" y="40939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</a:rPr>
              <a:t>a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025210" y="58099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b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 flipH="1">
            <a:off x="990741" y="5809992"/>
            <a:ext cx="2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c</a:t>
            </a:r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005515" y="3954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</a:t>
            </a:r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407849" y="3971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e</a:t>
            </a:r>
            <a:endParaRPr kumimoji="1" lang="ja-JP" altLang="en-US"/>
          </a:p>
        </p:txBody>
      </p:sp>
      <p:sp>
        <p:nvSpPr>
          <p:cNvPr id="49" name="左カーブ矢印 48"/>
          <p:cNvSpPr/>
          <p:nvPr/>
        </p:nvSpPr>
        <p:spPr>
          <a:xfrm>
            <a:off x="3419303" y="4341257"/>
            <a:ext cx="313381" cy="16785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左カーブ矢印 49"/>
          <p:cNvSpPr/>
          <p:nvPr/>
        </p:nvSpPr>
        <p:spPr>
          <a:xfrm rot="5400000">
            <a:off x="1885851" y="5627364"/>
            <a:ext cx="408656" cy="156424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左カーブ矢印 50"/>
          <p:cNvSpPr/>
          <p:nvPr/>
        </p:nvSpPr>
        <p:spPr>
          <a:xfrm flipH="1" flipV="1">
            <a:off x="490241" y="4324091"/>
            <a:ext cx="348275" cy="158140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左カーブ矢印 51"/>
          <p:cNvSpPr/>
          <p:nvPr/>
        </p:nvSpPr>
        <p:spPr>
          <a:xfrm rot="5400000" flipH="1" flipV="1">
            <a:off x="2218509" y="2633447"/>
            <a:ext cx="348275" cy="240291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157400" y="4560848"/>
            <a:ext cx="8040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矢印</a:t>
            </a:r>
            <a:r>
              <a:rPr lang="ja-JP" altLang="en-US" smtClean="0"/>
              <a:t>の順番に</a:t>
            </a:r>
            <a:r>
              <a:rPr lang="en-US" altLang="ja-JP" smtClean="0"/>
              <a:t>Data</a:t>
            </a:r>
            <a:r>
              <a:rPr lang="ja-JP" altLang="en-US" smtClean="0"/>
              <a:t>が入ります。</a:t>
            </a:r>
            <a:r>
              <a:rPr lang="en-US" altLang="ja-JP" smtClean="0"/>
              <a:t>[0]</a:t>
            </a:r>
            <a:r>
              <a:rPr lang="ja-JP" altLang="en-US" smtClean="0"/>
              <a:t>には一週目では</a:t>
            </a:r>
            <a:r>
              <a:rPr lang="en-US" altLang="ja-JP" smtClean="0">
                <a:solidFill>
                  <a:srgbClr val="FF0000"/>
                </a:solidFill>
              </a:rPr>
              <a:t>a</a:t>
            </a:r>
            <a:r>
              <a:rPr lang="ja-JP" altLang="en-US" smtClean="0"/>
              <a:t>がありましたが、２週目では</a:t>
            </a:r>
            <a:endParaRPr lang="en-US" altLang="ja-JP" smtClean="0"/>
          </a:p>
          <a:p>
            <a:r>
              <a:rPr kumimoji="1" lang="ja-JP" altLang="en-US" smtClean="0"/>
              <a:t>最も古い</a:t>
            </a:r>
            <a:r>
              <a:rPr kumimoji="1" lang="en-US" altLang="ja-JP" smtClean="0"/>
              <a:t>Data</a:t>
            </a:r>
            <a:r>
              <a:rPr kumimoji="1" lang="ja-JP" altLang="en-US" smtClean="0"/>
              <a:t>なので破棄され、最新の情報である</a:t>
            </a:r>
            <a:r>
              <a:rPr kumimoji="1" lang="en-US" altLang="ja-JP" smtClean="0"/>
              <a:t>e</a:t>
            </a:r>
            <a:r>
              <a:rPr kumimoji="1" lang="ja-JP" altLang="en-US" smtClean="0"/>
              <a:t>が代入されます。</a:t>
            </a:r>
            <a:endParaRPr kumimoji="1" lang="en-US" altLang="ja-JP" smtClean="0"/>
          </a:p>
          <a:p>
            <a:r>
              <a:rPr kumimoji="1" lang="ja-JP" altLang="en-US" smtClean="0"/>
              <a:t>このように無限に</a:t>
            </a:r>
            <a:r>
              <a:rPr kumimoji="1" lang="en-US" altLang="ja-JP" smtClean="0"/>
              <a:t>Data</a:t>
            </a:r>
            <a:r>
              <a:rPr kumimoji="1" lang="ja-JP" altLang="en-US" smtClean="0"/>
              <a:t>を入れる事ができる</a:t>
            </a:r>
            <a:r>
              <a:rPr kumimoji="1" lang="en-US" altLang="ja-JP" smtClean="0"/>
              <a:t>Data</a:t>
            </a:r>
            <a:r>
              <a:rPr kumimoji="1" lang="ja-JP" altLang="en-US" smtClean="0"/>
              <a:t>構造です。（古い</a:t>
            </a:r>
            <a:r>
              <a:rPr kumimoji="1" lang="en-US" altLang="ja-JP" smtClean="0"/>
              <a:t>Data</a:t>
            </a:r>
            <a:r>
              <a:rPr kumimoji="1" lang="ja-JP" altLang="en-US" smtClean="0"/>
              <a:t>は消える）</a:t>
            </a:r>
            <a:endParaRPr kumimoji="1" lang="ja-JP" altLang="en-US"/>
          </a:p>
        </p:txBody>
      </p:sp>
      <p:cxnSp>
        <p:nvCxnSpPr>
          <p:cNvPr id="55" name="直線矢印コネクタ 54"/>
          <p:cNvCxnSpPr/>
          <p:nvPr/>
        </p:nvCxnSpPr>
        <p:spPr>
          <a:xfrm flipV="1">
            <a:off x="406400" y="2046248"/>
            <a:ext cx="0" cy="290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215900" y="24257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先端</a:t>
            </a:r>
            <a:endParaRPr kumimoji="1" lang="ja-JP" altLang="en-US"/>
          </a:p>
        </p:txBody>
      </p:sp>
      <p:cxnSp>
        <p:nvCxnSpPr>
          <p:cNvPr id="57" name="直線矢印コネクタ 56"/>
          <p:cNvCxnSpPr/>
          <p:nvPr/>
        </p:nvCxnSpPr>
        <p:spPr>
          <a:xfrm flipV="1">
            <a:off x="3707931" y="2032453"/>
            <a:ext cx="0" cy="290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3552825" y="23728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末端</a:t>
            </a:r>
            <a:endParaRPr kumimoji="1" lang="ja-JP" altLang="en-US"/>
          </a:p>
        </p:txBody>
      </p:sp>
      <p:cxnSp>
        <p:nvCxnSpPr>
          <p:cNvPr id="59" name="直線矢印コネクタ 58"/>
          <p:cNvCxnSpPr/>
          <p:nvPr/>
        </p:nvCxnSpPr>
        <p:spPr>
          <a:xfrm>
            <a:off x="6889749" y="88900"/>
            <a:ext cx="0" cy="179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6889749" y="-2034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先端と末端がなくなった</a:t>
            </a:r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212659" y="6113939"/>
            <a:ext cx="459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では、この</a:t>
            </a:r>
            <a:r>
              <a:rPr kumimoji="1" lang="en-US" altLang="ja-JP" smtClean="0"/>
              <a:t>image</a:t>
            </a:r>
            <a:r>
              <a:rPr kumimoji="1" lang="ja-JP" altLang="en-US" smtClean="0"/>
              <a:t>を</a:t>
            </a:r>
            <a:r>
              <a:rPr lang="ja-JP" altLang="en-US"/>
              <a:t>元</a:t>
            </a:r>
            <a:r>
              <a:rPr lang="ja-JP" altLang="en-US" smtClean="0"/>
              <a:t>に考えを起こしてみよう。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75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170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・考え方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考え方は至って簡単です</a:t>
            </a:r>
            <a:r>
              <a:rPr lang="ja-JP" altLang="en-US"/>
              <a:t>。最大</a:t>
            </a:r>
            <a:r>
              <a:rPr lang="ja-JP" altLang="en-US" smtClean="0"/>
              <a:t>要素</a:t>
            </a:r>
            <a:r>
              <a:rPr lang="ja-JP" altLang="en-US"/>
              <a:t>数</a:t>
            </a:r>
            <a:r>
              <a:rPr lang="ja-JP" altLang="en-US" smtClean="0"/>
              <a:t>を入れる回数に割り算で値を求め、求めた余りを要素番号にすれば良いだけです。</a:t>
            </a:r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856699" y="1220232"/>
            <a:ext cx="2374900" cy="2298700"/>
            <a:chOff x="5702300" y="369332"/>
            <a:chExt cx="2374900" cy="2298700"/>
          </a:xfrm>
        </p:grpSpPr>
        <p:sp>
          <p:nvSpPr>
            <p:cNvPr id="6" name="円/楕円 5"/>
            <p:cNvSpPr/>
            <p:nvPr/>
          </p:nvSpPr>
          <p:spPr>
            <a:xfrm>
              <a:off x="5702300" y="369332"/>
              <a:ext cx="2374900" cy="22987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6344695" y="991116"/>
              <a:ext cx="1090109" cy="10551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/>
            <p:cNvCxnSpPr>
              <a:stCxn id="6" idx="0"/>
              <a:endCxn id="7" idx="0"/>
            </p:cNvCxnSpPr>
            <p:nvPr/>
          </p:nvCxnSpPr>
          <p:spPr>
            <a:xfrm>
              <a:off x="6889750" y="369332"/>
              <a:ext cx="0" cy="6217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>
              <a:stCxn id="6" idx="6"/>
            </p:cNvCxnSpPr>
            <p:nvPr/>
          </p:nvCxnSpPr>
          <p:spPr>
            <a:xfrm flipH="1">
              <a:off x="7434804" y="1518682"/>
              <a:ext cx="642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>
              <a:stCxn id="6" idx="4"/>
            </p:cNvCxnSpPr>
            <p:nvPr/>
          </p:nvCxnSpPr>
          <p:spPr>
            <a:xfrm flipV="1">
              <a:off x="6889750" y="2046248"/>
              <a:ext cx="0" cy="6217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>
              <a:stCxn id="6" idx="2"/>
              <a:endCxn id="7" idx="2"/>
            </p:cNvCxnSpPr>
            <p:nvPr/>
          </p:nvCxnSpPr>
          <p:spPr>
            <a:xfrm>
              <a:off x="5702300" y="1518682"/>
              <a:ext cx="6423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/>
            <p:cNvSpPr txBox="1"/>
            <p:nvPr/>
          </p:nvSpPr>
          <p:spPr>
            <a:xfrm>
              <a:off x="7331524" y="76809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/>
                <a:t>[0]</a:t>
              </a:r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7353300" y="186158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/>
                <a:t>[1]</a:t>
              </a:r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6048800" y="186209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/>
                <a:t>[2]</a:t>
              </a:r>
              <a:endParaRPr kumimoji="1"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6025979" y="76809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/>
                <a:t>[3]</a:t>
              </a:r>
              <a:endParaRPr kumimoji="1" lang="ja-JP" altLang="en-US"/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36854" y="862489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この場合は最大数は</a:t>
            </a:r>
            <a:r>
              <a:rPr lang="en-US" altLang="ja-JP"/>
              <a:t>4</a:t>
            </a:r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051445" y="1618992"/>
            <a:ext cx="730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最大</a:t>
            </a:r>
            <a:r>
              <a:rPr lang="ja-JP" altLang="en-US" dirty="0" smtClean="0"/>
              <a:t>要素数</a:t>
            </a:r>
            <a:r>
              <a:rPr lang="en-US" altLang="ja-JP" dirty="0"/>
              <a:t>4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入れる回数</a:t>
            </a:r>
            <a:r>
              <a:rPr lang="en-US" altLang="ja-JP" dirty="0"/>
              <a:t>0</a:t>
            </a:r>
            <a:r>
              <a:rPr lang="ja-JP" altLang="en-US" dirty="0" smtClean="0"/>
              <a:t>目</a:t>
            </a:r>
            <a:r>
              <a:rPr kumimoji="1" lang="en-US" altLang="ja-JP" dirty="0" smtClean="0"/>
              <a:t>  =0%4=</a:t>
            </a:r>
            <a:r>
              <a:rPr lang="ja-JP" altLang="en-US" dirty="0" smtClean="0"/>
              <a:t>   余り　</a:t>
            </a:r>
            <a:r>
              <a:rPr lang="en-US" altLang="ja-JP" dirty="0" smtClean="0"/>
              <a:t>0   </a:t>
            </a:r>
            <a:r>
              <a:rPr lang="ja-JP" altLang="en-US" dirty="0" smtClean="0"/>
              <a:t>→　代入先</a:t>
            </a:r>
            <a:r>
              <a:rPr lang="en-US" altLang="ja-JP" dirty="0" smtClean="0"/>
              <a:t>[0]</a:t>
            </a:r>
            <a:r>
              <a:rPr lang="ja-JP" altLang="en-US" dirty="0" smtClean="0"/>
              <a:t>に</a:t>
            </a:r>
            <a:r>
              <a:rPr lang="en-US" altLang="ja-JP" dirty="0" smtClean="0"/>
              <a:t>a</a:t>
            </a:r>
            <a:r>
              <a:rPr lang="ja-JP" altLang="en-US" dirty="0" smtClean="0"/>
              <a:t>を入れる</a:t>
            </a:r>
            <a:endParaRPr kumimoji="1" lang="en-US" altLang="ja-JP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051444" y="2017752"/>
            <a:ext cx="742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最大</a:t>
            </a:r>
            <a:r>
              <a:rPr lang="ja-JP" altLang="en-US" dirty="0" smtClean="0"/>
              <a:t>要素数</a:t>
            </a:r>
            <a:r>
              <a:rPr lang="en-US" altLang="ja-JP" dirty="0"/>
              <a:t>4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入れる回数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目</a:t>
            </a:r>
            <a:r>
              <a:rPr kumimoji="1" lang="en-US" altLang="ja-JP" dirty="0" smtClean="0"/>
              <a:t>  </a:t>
            </a:r>
            <a:r>
              <a:rPr lang="en-US" altLang="ja-JP" dirty="0"/>
              <a:t>= </a:t>
            </a:r>
            <a:r>
              <a:rPr lang="en-US" altLang="ja-JP" dirty="0" smtClean="0"/>
              <a:t>1%4</a:t>
            </a:r>
            <a:r>
              <a:rPr lang="en-US" altLang="ja-JP" dirty="0"/>
              <a:t>=</a:t>
            </a:r>
            <a:r>
              <a:rPr lang="ja-JP" altLang="en-US" dirty="0" smtClean="0"/>
              <a:t>   余り　</a:t>
            </a:r>
            <a:r>
              <a:rPr lang="en-US" altLang="ja-JP" dirty="0"/>
              <a:t>1</a:t>
            </a:r>
            <a:r>
              <a:rPr lang="en-US" altLang="ja-JP" dirty="0" smtClean="0"/>
              <a:t>   </a:t>
            </a:r>
            <a:r>
              <a:rPr lang="ja-JP" altLang="en-US" dirty="0" smtClean="0"/>
              <a:t>→　代入先</a:t>
            </a:r>
            <a:r>
              <a:rPr lang="en-US" altLang="ja-JP" dirty="0" smtClean="0"/>
              <a:t>[1]</a:t>
            </a:r>
            <a:r>
              <a:rPr lang="ja-JP" altLang="en-US" dirty="0"/>
              <a:t>に</a:t>
            </a:r>
            <a:r>
              <a:rPr lang="ja-JP" altLang="en-US" dirty="0" smtClean="0"/>
              <a:t> </a:t>
            </a:r>
            <a:r>
              <a:rPr lang="en-US" altLang="ja-JP" dirty="0" smtClean="0"/>
              <a:t>b</a:t>
            </a:r>
            <a:r>
              <a:rPr lang="ja-JP" altLang="en-US" dirty="0" smtClean="0"/>
              <a:t>を入れる</a:t>
            </a:r>
            <a:endParaRPr lang="en-US" altLang="ja-JP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051444" y="2428875"/>
            <a:ext cx="734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最大</a:t>
            </a:r>
            <a:r>
              <a:rPr lang="ja-JP" altLang="en-US" dirty="0" smtClean="0"/>
              <a:t>要素数</a:t>
            </a:r>
            <a:r>
              <a:rPr lang="en-US" altLang="ja-JP" dirty="0"/>
              <a:t>4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入れる回数</a:t>
            </a:r>
            <a:r>
              <a:rPr lang="en-US" altLang="ja-JP" dirty="0" smtClean="0"/>
              <a:t>2</a:t>
            </a:r>
            <a:r>
              <a:rPr lang="ja-JP" altLang="en-US" dirty="0" smtClean="0"/>
              <a:t>目  </a:t>
            </a:r>
            <a:r>
              <a:rPr lang="en-US" altLang="ja-JP" dirty="0"/>
              <a:t>= </a:t>
            </a:r>
            <a:r>
              <a:rPr lang="en-US" altLang="ja-JP" dirty="0" smtClean="0"/>
              <a:t>2%4</a:t>
            </a:r>
            <a:r>
              <a:rPr lang="en-US" altLang="ja-JP" dirty="0"/>
              <a:t>=</a:t>
            </a:r>
            <a:r>
              <a:rPr lang="ja-JP" altLang="en-US" dirty="0" smtClean="0"/>
              <a:t>   余り　</a:t>
            </a:r>
            <a:r>
              <a:rPr lang="en-US" altLang="ja-JP" dirty="0"/>
              <a:t>2</a:t>
            </a:r>
            <a:r>
              <a:rPr lang="en-US" altLang="ja-JP" dirty="0" smtClean="0"/>
              <a:t>   </a:t>
            </a:r>
            <a:r>
              <a:rPr lang="ja-JP" altLang="en-US" dirty="0" smtClean="0"/>
              <a:t>→　代入先</a:t>
            </a:r>
            <a:r>
              <a:rPr lang="en-US" altLang="ja-JP" dirty="0" smtClean="0"/>
              <a:t>[2]</a:t>
            </a:r>
            <a:r>
              <a:rPr lang="ja-JP" altLang="en-US" dirty="0"/>
              <a:t>に</a:t>
            </a:r>
            <a:r>
              <a:rPr lang="en-US" altLang="ja-JP" dirty="0" smtClean="0"/>
              <a:t>c</a:t>
            </a:r>
            <a:r>
              <a:rPr lang="ja-JP" altLang="en-US" dirty="0" smtClean="0"/>
              <a:t>を入れる</a:t>
            </a:r>
            <a:endParaRPr lang="en-US" altLang="ja-JP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5870" y="2839998"/>
            <a:ext cx="734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最大</a:t>
            </a:r>
            <a:r>
              <a:rPr lang="ja-JP" altLang="en-US" dirty="0" smtClean="0"/>
              <a:t>要素数</a:t>
            </a:r>
            <a:r>
              <a:rPr lang="en-US" altLang="ja-JP" dirty="0"/>
              <a:t>4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入れる回数</a:t>
            </a:r>
            <a:r>
              <a:rPr lang="en-US" altLang="ja-JP" dirty="0"/>
              <a:t>3</a:t>
            </a:r>
            <a:r>
              <a:rPr lang="ja-JP" altLang="en-US" dirty="0" smtClean="0"/>
              <a:t>目  </a:t>
            </a:r>
            <a:r>
              <a:rPr lang="en-US" altLang="ja-JP" dirty="0"/>
              <a:t>= </a:t>
            </a:r>
            <a:r>
              <a:rPr lang="en-US" altLang="ja-JP" dirty="0" smtClean="0"/>
              <a:t>3%4</a:t>
            </a:r>
            <a:r>
              <a:rPr lang="en-US" altLang="ja-JP" dirty="0"/>
              <a:t>=</a:t>
            </a:r>
            <a:r>
              <a:rPr lang="ja-JP" altLang="en-US" dirty="0" smtClean="0"/>
              <a:t>   余り　</a:t>
            </a:r>
            <a:r>
              <a:rPr lang="en-US" altLang="ja-JP" dirty="0"/>
              <a:t>3</a:t>
            </a:r>
            <a:r>
              <a:rPr lang="en-US" altLang="ja-JP" dirty="0" smtClean="0"/>
              <a:t>   </a:t>
            </a:r>
            <a:r>
              <a:rPr lang="ja-JP" altLang="en-US" dirty="0" smtClean="0"/>
              <a:t>→　代入先</a:t>
            </a:r>
            <a:r>
              <a:rPr lang="en-US" altLang="ja-JP" dirty="0" smtClean="0"/>
              <a:t>[3]</a:t>
            </a:r>
            <a:r>
              <a:rPr lang="ja-JP" altLang="en-US" dirty="0"/>
              <a:t>に</a:t>
            </a:r>
            <a:r>
              <a:rPr lang="en-US" altLang="ja-JP" dirty="0" smtClean="0"/>
              <a:t>c</a:t>
            </a:r>
            <a:r>
              <a:rPr lang="ja-JP" altLang="en-US" dirty="0" smtClean="0"/>
              <a:t>を入れる</a:t>
            </a:r>
            <a:endParaRPr lang="en-US" altLang="ja-JP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65870" y="3480574"/>
            <a:ext cx="7292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最大</a:t>
            </a:r>
            <a:r>
              <a:rPr lang="ja-JP" altLang="en-US" dirty="0" smtClean="0"/>
              <a:t>要素数</a:t>
            </a:r>
            <a:r>
              <a:rPr lang="en-US" altLang="ja-JP" dirty="0"/>
              <a:t>4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入れる回数</a:t>
            </a:r>
            <a:r>
              <a:rPr lang="en-US" altLang="ja-JP" dirty="0"/>
              <a:t>4</a:t>
            </a:r>
            <a:r>
              <a:rPr lang="ja-JP" altLang="en-US" dirty="0" smtClean="0"/>
              <a:t>目  </a:t>
            </a:r>
            <a:r>
              <a:rPr lang="en-US" altLang="ja-JP" dirty="0"/>
              <a:t>= </a:t>
            </a:r>
            <a:r>
              <a:rPr lang="en-US" altLang="ja-JP" dirty="0" smtClean="0"/>
              <a:t>4%4</a:t>
            </a:r>
            <a:r>
              <a:rPr lang="en-US" altLang="ja-JP" dirty="0"/>
              <a:t>=</a:t>
            </a:r>
            <a:r>
              <a:rPr lang="ja-JP" altLang="en-US" dirty="0" smtClean="0"/>
              <a:t>   余り　</a:t>
            </a:r>
            <a:r>
              <a:rPr lang="en-US" altLang="ja-JP" dirty="0" smtClean="0"/>
              <a:t>0  </a:t>
            </a:r>
            <a:r>
              <a:rPr lang="ja-JP" altLang="en-US" dirty="0" smtClean="0"/>
              <a:t>→　代入先</a:t>
            </a:r>
            <a:r>
              <a:rPr lang="en-US" altLang="ja-JP" dirty="0" smtClean="0"/>
              <a:t>[0]</a:t>
            </a:r>
            <a:r>
              <a:rPr lang="ja-JP" altLang="en-US" dirty="0"/>
              <a:t>に</a:t>
            </a:r>
            <a:r>
              <a:rPr lang="en-US" altLang="ja-JP" dirty="0" smtClean="0"/>
              <a:t>c</a:t>
            </a:r>
            <a:r>
              <a:rPr lang="ja-JP" altLang="en-US" dirty="0" smtClean="0"/>
              <a:t>を入れる</a:t>
            </a:r>
            <a:endParaRPr lang="en-US" altLang="ja-JP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65870" y="3849906"/>
            <a:ext cx="734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最大</a:t>
            </a:r>
            <a:r>
              <a:rPr lang="ja-JP" altLang="en-US" dirty="0" smtClean="0"/>
              <a:t>要素数</a:t>
            </a:r>
            <a:r>
              <a:rPr lang="en-US" altLang="ja-JP" dirty="0"/>
              <a:t>4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入れる回数</a:t>
            </a:r>
            <a:r>
              <a:rPr lang="en-US" altLang="ja-JP" dirty="0"/>
              <a:t>5</a:t>
            </a:r>
            <a:r>
              <a:rPr lang="ja-JP" altLang="en-US" dirty="0" smtClean="0"/>
              <a:t>目  </a:t>
            </a:r>
            <a:r>
              <a:rPr lang="en-US" altLang="ja-JP" dirty="0"/>
              <a:t>= </a:t>
            </a:r>
            <a:r>
              <a:rPr lang="en-US" altLang="ja-JP" dirty="0" smtClean="0"/>
              <a:t>5%4</a:t>
            </a:r>
            <a:r>
              <a:rPr lang="en-US" altLang="ja-JP" dirty="0"/>
              <a:t>=</a:t>
            </a:r>
            <a:r>
              <a:rPr lang="ja-JP" altLang="en-US" dirty="0" smtClean="0"/>
              <a:t>   余り　</a:t>
            </a:r>
            <a:r>
              <a:rPr lang="en-US" altLang="ja-JP" dirty="0"/>
              <a:t>1</a:t>
            </a:r>
            <a:r>
              <a:rPr lang="en-US" altLang="ja-JP" dirty="0" smtClean="0"/>
              <a:t>   </a:t>
            </a:r>
            <a:r>
              <a:rPr lang="ja-JP" altLang="en-US" dirty="0" smtClean="0"/>
              <a:t>→　代入先</a:t>
            </a:r>
            <a:r>
              <a:rPr lang="en-US" altLang="ja-JP" dirty="0" smtClean="0"/>
              <a:t>[1]</a:t>
            </a:r>
            <a:r>
              <a:rPr lang="ja-JP" altLang="en-US" dirty="0"/>
              <a:t>に</a:t>
            </a:r>
            <a:r>
              <a:rPr lang="en-US" altLang="ja-JP" dirty="0" smtClean="0"/>
              <a:t>c</a:t>
            </a:r>
            <a:r>
              <a:rPr lang="ja-JP" altLang="en-US" dirty="0" smtClean="0"/>
              <a:t>を入れる</a:t>
            </a:r>
            <a:endParaRPr lang="en-US" altLang="ja-JP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11386558" y="1683142"/>
            <a:ext cx="49186" cy="1578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1471121" y="1687686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mtClean="0"/>
              <a:t>一週目</a:t>
            </a:r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512504" y="3539822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二</a:t>
            </a:r>
            <a:r>
              <a:rPr lang="ja-JP" altLang="en-US" smtClean="0"/>
              <a:t>週目</a:t>
            </a:r>
            <a:endParaRPr kumimoji="1" lang="ja-JP" altLang="en-US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11435744" y="3539822"/>
            <a:ext cx="0" cy="1127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4065870" y="4245781"/>
            <a:ext cx="734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最大</a:t>
            </a:r>
            <a:r>
              <a:rPr lang="ja-JP" altLang="en-US" dirty="0" smtClean="0"/>
              <a:t>要素数</a:t>
            </a:r>
            <a:r>
              <a:rPr lang="en-US" altLang="ja-JP" dirty="0"/>
              <a:t>4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入れる回数</a:t>
            </a:r>
            <a:r>
              <a:rPr lang="en-US" altLang="ja-JP" dirty="0" smtClean="0"/>
              <a:t>6</a:t>
            </a:r>
            <a:r>
              <a:rPr lang="ja-JP" altLang="en-US" dirty="0" smtClean="0"/>
              <a:t>目  </a:t>
            </a:r>
            <a:r>
              <a:rPr lang="en-US" altLang="ja-JP" dirty="0"/>
              <a:t>= </a:t>
            </a:r>
            <a:r>
              <a:rPr lang="en-US" altLang="ja-JP" dirty="0" smtClean="0"/>
              <a:t>6%4</a:t>
            </a:r>
            <a:r>
              <a:rPr lang="en-US" altLang="ja-JP" dirty="0"/>
              <a:t>=</a:t>
            </a:r>
            <a:r>
              <a:rPr lang="ja-JP" altLang="en-US" dirty="0" smtClean="0"/>
              <a:t>   余り　</a:t>
            </a:r>
            <a:r>
              <a:rPr lang="en-US" altLang="ja-JP" dirty="0" smtClean="0"/>
              <a:t>2   </a:t>
            </a:r>
            <a:r>
              <a:rPr lang="ja-JP" altLang="en-US" dirty="0" smtClean="0"/>
              <a:t>→　代入先</a:t>
            </a:r>
            <a:r>
              <a:rPr lang="en-US" altLang="ja-JP" dirty="0" smtClean="0"/>
              <a:t>[2]</a:t>
            </a:r>
            <a:r>
              <a:rPr lang="ja-JP" altLang="en-US" dirty="0"/>
              <a:t>に</a:t>
            </a:r>
            <a:r>
              <a:rPr lang="en-US" altLang="ja-JP" dirty="0" smtClean="0"/>
              <a:t>c</a:t>
            </a:r>
            <a:r>
              <a:rPr lang="ja-JP" altLang="en-US" dirty="0" smtClean="0"/>
              <a:t>を入れる</a:t>
            </a:r>
            <a:endParaRPr lang="en-US" altLang="ja-JP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1943" y="5219700"/>
            <a:ext cx="346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これで、</a:t>
            </a:r>
            <a:r>
              <a:rPr lang="en-US" altLang="ja-JP"/>
              <a:t> </a:t>
            </a:r>
            <a:r>
              <a:rPr lang="en-US" altLang="ja-JP" smtClean="0"/>
              <a:t>QueueBuffer</a:t>
            </a:r>
            <a:r>
              <a:rPr lang="ja-JP" altLang="en-US" smtClean="0"/>
              <a:t>が作れます。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32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01" y="4469328"/>
            <a:ext cx="3571875" cy="2352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28" y="2426699"/>
            <a:ext cx="5543550" cy="819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28" y="677917"/>
            <a:ext cx="7926588" cy="8990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テキスト ボックス 3"/>
          <p:cNvSpPr txBox="1"/>
          <p:nvPr/>
        </p:nvSpPr>
        <p:spPr>
          <a:xfrm>
            <a:off x="0" y="0"/>
            <a:ext cx="380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ja-JP" altLang="en-US" dirty="0"/>
              <a:t>考</a:t>
            </a:r>
            <a:r>
              <a:rPr lang="ja-JP" altLang="en-US" dirty="0" smtClean="0"/>
              <a:t>えを元に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coating</a:t>
            </a:r>
            <a:r>
              <a:rPr lang="ja-JP" altLang="en-US" dirty="0" smtClean="0"/>
              <a:t>していく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69862" y="319087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Audio.h</a:t>
            </a:r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5054600" y="1343352"/>
            <a:ext cx="1536700" cy="3859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578778" y="1662775"/>
            <a:ext cx="659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変更：</a:t>
            </a:r>
            <a:r>
              <a:rPr lang="ja-JP" altLang="en-US" dirty="0"/>
              <a:t>多重で流れるように</a:t>
            </a:r>
            <a:r>
              <a:rPr kumimoji="1" lang="ja-JP" altLang="en-US" dirty="0" smtClean="0"/>
              <a:t>各</a:t>
            </a:r>
            <a:r>
              <a:rPr lang="en-US" altLang="ja-JP" dirty="0" err="1" smtClean="0"/>
              <a:t>S</a:t>
            </a:r>
            <a:r>
              <a:rPr kumimoji="1" lang="en-US" altLang="ja-JP" dirty="0" err="1" smtClean="0"/>
              <a:t>oundVoice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個ずつ</a:t>
            </a:r>
            <a:r>
              <a:rPr lang="ja-JP" altLang="en-US" dirty="0" smtClean="0"/>
              <a:t>要素を加えた。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69861" y="2007153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</a:t>
            </a:r>
            <a:r>
              <a:rPr lang="ja-JP" altLang="en-US" dirty="0" smtClean="0"/>
              <a:t>.</a:t>
            </a:r>
            <a:r>
              <a:rPr lang="en-US" altLang="ja-JP" dirty="0" err="1" smtClean="0"/>
              <a:t>cpp</a:t>
            </a:r>
            <a:endParaRPr lang="ja-JP" altLang="en-US" dirty="0"/>
          </a:p>
        </p:txBody>
      </p:sp>
      <p:cxnSp>
        <p:nvCxnSpPr>
          <p:cNvPr id="15" name="直線矢印コネクタ 14"/>
          <p:cNvCxnSpPr>
            <a:stCxn id="17" idx="1"/>
          </p:cNvCxnSpPr>
          <p:nvPr/>
        </p:nvCxnSpPr>
        <p:spPr>
          <a:xfrm flipH="1" flipV="1">
            <a:off x="4699000" y="2768600"/>
            <a:ext cx="1835171" cy="1794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534171" y="2763374"/>
            <a:ext cx="483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変更：本体にも同じように二次元配列に変更した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-7204" y="3568146"/>
            <a:ext cx="11469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このように、変数や配列を変えるという事は、様々な部分で変更が必要になりますので注意が必要。それでは、</a:t>
            </a:r>
            <a:r>
              <a:rPr lang="ja-JP" altLang="en-US" dirty="0"/>
              <a:t>様々</a:t>
            </a:r>
            <a:r>
              <a:rPr lang="ja-JP" altLang="en-US" dirty="0" smtClean="0"/>
              <a:t>な</a:t>
            </a:r>
            <a:endParaRPr lang="en-US" altLang="ja-JP" dirty="0" smtClean="0"/>
          </a:p>
          <a:p>
            <a:r>
              <a:rPr lang="ja-JP" altLang="en-US" dirty="0"/>
              <a:t>変化</a:t>
            </a:r>
            <a:r>
              <a:rPr lang="ja-JP" altLang="en-US" dirty="0" smtClean="0"/>
              <a:t>を加えましょう</a:t>
            </a:r>
            <a:endParaRPr lang="en-US" altLang="ja-JP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163157" y="4109651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</a:t>
            </a:r>
            <a:r>
              <a:rPr lang="ja-JP" altLang="en-US" dirty="0" smtClean="0"/>
              <a:t>.</a:t>
            </a:r>
            <a:r>
              <a:rPr lang="en-US" altLang="ja-JP" dirty="0" err="1" smtClean="0"/>
              <a:t>cpp</a:t>
            </a:r>
            <a:endParaRPr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2578100" y="4911834"/>
            <a:ext cx="2476500" cy="5687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2962703" y="5614240"/>
            <a:ext cx="2091897" cy="2413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054600" y="4743489"/>
            <a:ext cx="506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追加</a:t>
            </a:r>
            <a:r>
              <a:rPr kumimoji="1" lang="ja-JP" altLang="en-US" dirty="0" smtClean="0"/>
              <a:t>：二次元配列の初期化のため二重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文にした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054600" y="5461000"/>
            <a:ext cx="332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変更：全て要素に</a:t>
            </a:r>
            <a:r>
              <a:rPr kumimoji="1" lang="en-US" altLang="ja-JP" dirty="0" err="1" smtClean="0"/>
              <a:t>nullptr</a:t>
            </a:r>
            <a:r>
              <a:rPr lang="ja-JP" altLang="en-US" dirty="0" smtClean="0"/>
              <a:t>を指した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054600" y="6172200"/>
            <a:ext cx="631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これで、初期化の変更は</a:t>
            </a:r>
            <a:r>
              <a:rPr kumimoji="1" lang="en-US" altLang="ja-JP" dirty="0" smtClean="0"/>
              <a:t>OK</a:t>
            </a:r>
            <a:r>
              <a:rPr kumimoji="1" lang="ja-JP" altLang="en-US" dirty="0" smtClean="0"/>
              <a:t>です。続いて削除の変更を行います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332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" y="4065287"/>
            <a:ext cx="8162925" cy="2600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" y="361608"/>
            <a:ext cx="4800600" cy="34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/>
          <p:cNvSpPr txBox="1"/>
          <p:nvPr/>
        </p:nvSpPr>
        <p:spPr>
          <a:xfrm>
            <a:off x="5461000" y="776069"/>
            <a:ext cx="517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</a:t>
            </a:r>
            <a:r>
              <a:rPr lang="en-US" altLang="ja-JP" dirty="0" err="1" smtClean="0"/>
              <a:t>S</a:t>
            </a:r>
            <a:r>
              <a:rPr kumimoji="1" lang="en-US" altLang="ja-JP" dirty="0" err="1" smtClean="0"/>
              <a:t>oundVoice</a:t>
            </a:r>
            <a:r>
              <a:rPr lang="ja-JP" altLang="en-US" dirty="0" smtClean="0"/>
              <a:t>が各</a:t>
            </a:r>
            <a:r>
              <a:rPr lang="en-US" altLang="ja-JP" dirty="0" smtClean="0"/>
              <a:t>16</a:t>
            </a:r>
            <a:r>
              <a:rPr lang="ja-JP" altLang="en-US" dirty="0" smtClean="0"/>
              <a:t>個ずつ要素が増えたため、</a:t>
            </a:r>
            <a:endParaRPr lang="en-US" altLang="ja-JP" dirty="0" smtClean="0"/>
          </a:p>
          <a:p>
            <a:r>
              <a:rPr lang="en-US" altLang="ja-JP" dirty="0" err="1" smtClean="0"/>
              <a:t>S</a:t>
            </a:r>
            <a:r>
              <a:rPr kumimoji="1" lang="en-US" altLang="ja-JP" dirty="0" err="1" smtClean="0"/>
              <a:t>oundVoice</a:t>
            </a:r>
            <a:r>
              <a:rPr kumimoji="1" lang="ja-JP" altLang="en-US" dirty="0" smtClean="0"/>
              <a:t>のみに二重</a:t>
            </a:r>
            <a:r>
              <a:rPr lang="en-US" altLang="ja-JP" dirty="0" smtClean="0"/>
              <a:t>for</a:t>
            </a:r>
            <a:r>
              <a:rPr lang="ja-JP" altLang="en-US" dirty="0" smtClean="0"/>
              <a:t>文は破棄命令をしている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61000" y="1675368"/>
            <a:ext cx="560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変更：</a:t>
            </a:r>
            <a:r>
              <a:rPr kumimoji="1" lang="en-US" altLang="ja-JP" dirty="0" err="1" smtClean="0"/>
              <a:t>SoundVoice</a:t>
            </a:r>
            <a:r>
              <a:rPr kumimoji="1" lang="ja-JP" altLang="en-US" dirty="0" smtClean="0"/>
              <a:t>配列</a:t>
            </a:r>
            <a:r>
              <a:rPr lang="ja-JP" altLang="en-US" dirty="0" smtClean="0"/>
              <a:t>の各要素に破棄命令を出している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138112" y="38269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</a:t>
            </a:r>
            <a:r>
              <a:rPr lang="ja-JP" altLang="en-US" dirty="0" smtClean="0"/>
              <a:t>.</a:t>
            </a:r>
            <a:r>
              <a:rPr lang="en-US" altLang="ja-JP" dirty="0" err="1" smtClean="0"/>
              <a:t>cpp</a:t>
            </a:r>
            <a:endParaRPr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2346830" y="4826684"/>
            <a:ext cx="6057395" cy="10266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404225" y="4591734"/>
            <a:ext cx="3570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読み込み時、</a:t>
            </a:r>
            <a:r>
              <a:rPr lang="en-US" altLang="ja-JP" dirty="0" err="1" smtClean="0"/>
              <a:t>S</a:t>
            </a:r>
            <a:r>
              <a:rPr kumimoji="1" lang="en-US" altLang="ja-JP" dirty="0" err="1" smtClean="0"/>
              <a:t>oundVoice</a:t>
            </a:r>
            <a:r>
              <a:rPr kumimoji="1" lang="ja-JP" altLang="en-US" dirty="0" smtClean="0"/>
              <a:t>を</a:t>
            </a:r>
            <a:endParaRPr kumimoji="1" lang="en-US" altLang="ja-JP" dirty="0" smtClean="0"/>
          </a:p>
          <a:p>
            <a:r>
              <a:rPr lang="ja-JP" altLang="en-US" dirty="0" smtClean="0"/>
              <a:t>多重再生分</a:t>
            </a:r>
            <a:r>
              <a:rPr lang="en-US" altLang="ja-JP" dirty="0" smtClean="0"/>
              <a:t>for</a:t>
            </a:r>
            <a:r>
              <a:rPr lang="ja-JP" altLang="en-US" dirty="0" smtClean="0"/>
              <a:t>文で作成する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5032375" y="5724183"/>
            <a:ext cx="3514726" cy="41335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8547100" y="5600700"/>
            <a:ext cx="336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変更：多重再生分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SoundVoice</a:t>
            </a:r>
            <a:r>
              <a:rPr lang="ja-JP" altLang="en-US" dirty="0" smtClean="0"/>
              <a:t>を</a:t>
            </a:r>
            <a:endParaRPr lang="en-US" altLang="ja-JP" dirty="0" smtClean="0"/>
          </a:p>
          <a:p>
            <a:r>
              <a:rPr lang="ja-JP" altLang="en-US" dirty="0"/>
              <a:t>作成</a:t>
            </a:r>
            <a:r>
              <a:rPr lang="ja-JP" altLang="en-US" dirty="0" smtClean="0"/>
              <a:t>する</a:t>
            </a:r>
            <a:endParaRPr lang="en-US" altLang="ja-JP" dirty="0" smtClean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2603927" y="990600"/>
            <a:ext cx="2857073" cy="4318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12" idx="1"/>
          </p:cNvCxnSpPr>
          <p:nvPr/>
        </p:nvCxnSpPr>
        <p:spPr>
          <a:xfrm flipH="1">
            <a:off x="4896860" y="1860034"/>
            <a:ext cx="564140" cy="957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84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16882"/>
            <a:ext cx="770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・初期化・読み込み・削除が完了したので、再生部分を</a:t>
            </a:r>
            <a:r>
              <a:rPr lang="en-US" altLang="ja-JP" dirty="0" err="1" smtClean="0"/>
              <a:t>QueueBuffer</a:t>
            </a:r>
            <a:r>
              <a:rPr lang="ja-JP" altLang="en-US" dirty="0" smtClean="0"/>
              <a:t>対応にする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52400" y="302528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</a:t>
            </a:r>
            <a:r>
              <a:rPr lang="ja-JP" altLang="en-US" dirty="0" smtClean="0"/>
              <a:t>.</a:t>
            </a:r>
            <a:r>
              <a:rPr lang="en-US" altLang="ja-JP" dirty="0" err="1" smtClean="0"/>
              <a:t>cpp</a:t>
            </a:r>
            <a:endParaRPr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94420"/>
            <a:ext cx="8077200" cy="57340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線矢印コネクタ 4"/>
          <p:cNvCxnSpPr>
            <a:stCxn id="8" idx="1"/>
          </p:cNvCxnSpPr>
          <p:nvPr/>
        </p:nvCxnSpPr>
        <p:spPr>
          <a:xfrm flipH="1">
            <a:off x="2717800" y="2222511"/>
            <a:ext cx="5866824" cy="4454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8584624" y="1899345"/>
            <a:ext cx="348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 smtClean="0"/>
              <a:t>S</a:t>
            </a:r>
            <a:r>
              <a:rPr kumimoji="1" lang="en-US" altLang="ja-JP" smtClean="0"/>
              <a:t>oundVoice</a:t>
            </a:r>
            <a:r>
              <a:rPr kumimoji="1" lang="ja-JP" altLang="en-US" smtClean="0"/>
              <a:t>多重再生の要素</a:t>
            </a:r>
            <a:endParaRPr kumimoji="1" lang="en-US" altLang="ja-JP" smtClean="0"/>
          </a:p>
          <a:p>
            <a:r>
              <a:rPr kumimoji="1" lang="ja-JP" altLang="en-US" smtClean="0"/>
              <a:t>の</a:t>
            </a:r>
            <a:r>
              <a:rPr kumimoji="1" lang="en-US" altLang="ja-JP" smtClean="0"/>
              <a:t>32</a:t>
            </a:r>
            <a:r>
              <a:rPr kumimoji="1" lang="ja-JP" altLang="en-US" smtClean="0"/>
              <a:t>回</a:t>
            </a:r>
            <a:r>
              <a:rPr kumimoji="1" lang="en-US" altLang="ja-JP" smtClean="0"/>
              <a:t>access</a:t>
            </a:r>
            <a:r>
              <a:rPr kumimoji="1" lang="ja-JP" altLang="en-US" smtClean="0"/>
              <a:t>する</a:t>
            </a:r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3568700" y="3089157"/>
            <a:ext cx="5015924" cy="19706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584624" y="2868842"/>
            <a:ext cx="3318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追加：徐算の余りで</a:t>
            </a:r>
            <a:r>
              <a:rPr kumimoji="1" lang="en-US" altLang="ja-JP" smtClean="0"/>
              <a:t>i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count</a:t>
            </a:r>
            <a:r>
              <a:rPr kumimoji="1" lang="ja-JP" altLang="en-US" smtClean="0"/>
              <a:t>が</a:t>
            </a:r>
            <a:endParaRPr kumimoji="1" lang="en-US" altLang="ja-JP" smtClean="0"/>
          </a:p>
          <a:p>
            <a:r>
              <a:rPr lang="ja-JP" altLang="en-US" smtClean="0"/>
              <a:t>最大数を超えると</a:t>
            </a:r>
            <a:r>
              <a:rPr lang="en-US" altLang="ja-JP" smtClean="0"/>
              <a:t>0</a:t>
            </a:r>
            <a:r>
              <a:rPr lang="ja-JP" altLang="en-US" smtClean="0"/>
              <a:t>から再</a:t>
            </a:r>
            <a:r>
              <a:rPr lang="en-US" altLang="ja-JP" smtClean="0"/>
              <a:t>Start</a:t>
            </a:r>
            <a:r>
              <a:rPr lang="ja-JP" altLang="en-US" smtClean="0"/>
              <a:t>に</a:t>
            </a:r>
            <a:endParaRPr lang="en-US" altLang="ja-JP" smtClean="0"/>
          </a:p>
          <a:p>
            <a:r>
              <a:rPr lang="ja-JP" altLang="en-US" smtClean="0"/>
              <a:t>なる仕組みを</a:t>
            </a:r>
            <a:r>
              <a:rPr kumimoji="1" lang="ja-JP" altLang="en-US" smtClean="0"/>
              <a:t>用意</a:t>
            </a:r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4822681" y="3707469"/>
            <a:ext cx="3761943" cy="3635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8584624" y="3914657"/>
            <a:ext cx="3153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追加：再生していない</a:t>
            </a:r>
            <a:r>
              <a:rPr lang="en-US" altLang="ja-JP" smtClean="0"/>
              <a:t>S</a:t>
            </a:r>
            <a:r>
              <a:rPr kumimoji="1" lang="en-US" altLang="ja-JP" smtClean="0"/>
              <a:t>ound</a:t>
            </a:r>
          </a:p>
          <a:p>
            <a:r>
              <a:rPr lang="en-US" altLang="ja-JP" smtClean="0"/>
              <a:t>Voice</a:t>
            </a:r>
            <a:r>
              <a:rPr lang="ja-JP" altLang="en-US" smtClean="0"/>
              <a:t>を探すため、</a:t>
            </a:r>
            <a:r>
              <a:rPr lang="en-US" altLang="ja-JP" smtClean="0"/>
              <a:t>status</a:t>
            </a:r>
            <a:r>
              <a:rPr lang="ja-JP" altLang="en-US" smtClean="0"/>
              <a:t>を取得</a:t>
            </a:r>
            <a:endParaRPr kumimoji="1" lang="ja-JP" altLang="en-US"/>
          </a:p>
        </p:txBody>
      </p:sp>
      <p:cxnSp>
        <p:nvCxnSpPr>
          <p:cNvPr id="23" name="直線矢印コネクタ 22"/>
          <p:cNvCxnSpPr/>
          <p:nvPr/>
        </p:nvCxnSpPr>
        <p:spPr>
          <a:xfrm flipH="1" flipV="1">
            <a:off x="3770241" y="4246972"/>
            <a:ext cx="4903859" cy="5479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8674100" y="4693345"/>
            <a:ext cx="3106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 smtClean="0"/>
              <a:t>buffer</a:t>
            </a:r>
            <a:r>
              <a:rPr lang="ja-JP" altLang="en-US" smtClean="0"/>
              <a:t>の中身が無いか</a:t>
            </a:r>
            <a:endParaRPr lang="en-US" altLang="ja-JP" smtClean="0"/>
          </a:p>
          <a:p>
            <a:r>
              <a:rPr kumimoji="1" lang="ja-JP" altLang="en-US" smtClean="0"/>
              <a:t>調べる。なければ、音を鳴らす</a:t>
            </a:r>
            <a:endParaRPr kumimoji="1" lang="en-US" altLang="ja-JP" smtClean="0"/>
          </a:p>
          <a:p>
            <a:r>
              <a:rPr lang="ja-JP" altLang="en-US" smtClean="0"/>
              <a:t>ための</a:t>
            </a:r>
            <a:r>
              <a:rPr lang="en-US" altLang="ja-JP" smtClean="0"/>
              <a:t>set</a:t>
            </a:r>
            <a:r>
              <a:rPr lang="ja-JP" altLang="en-US" smtClean="0"/>
              <a:t>を行う</a:t>
            </a:r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52400" y="6451600"/>
            <a:ext cx="1232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１つの単発</a:t>
            </a:r>
            <a:r>
              <a:rPr lang="en-US" altLang="ja-JP" smtClean="0"/>
              <a:t>SE</a:t>
            </a:r>
            <a:r>
              <a:rPr lang="ja-JP" altLang="en-US" smtClean="0"/>
              <a:t>は多重再生は</a:t>
            </a:r>
            <a:r>
              <a:rPr lang="en-US" altLang="ja-JP" smtClean="0"/>
              <a:t>16</a:t>
            </a:r>
            <a:r>
              <a:rPr lang="ja-JP" altLang="en-US" smtClean="0"/>
              <a:t>のみです。要素を増やせばなんぼでも行けるのですが、やりすぎてもあまり意味は無いでしょう。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96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85" y="1192257"/>
            <a:ext cx="4525551" cy="4456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78050" y="175364"/>
            <a:ext cx="314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Key</a:t>
            </a:r>
            <a:r>
              <a:rPr kumimoji="1" lang="ja-JP" altLang="en-US" dirty="0" smtClean="0"/>
              <a:t>で連続で音がなるか</a:t>
            </a:r>
            <a:r>
              <a:rPr kumimoji="1" lang="en-US" altLang="ja-JP" dirty="0" smtClean="0"/>
              <a:t>check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0785" y="826718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main.cpp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49863" y="3262844"/>
            <a:ext cx="5235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Zkey</a:t>
            </a:r>
            <a:r>
              <a:rPr lang="ja-JP" altLang="en-US" dirty="0" smtClean="0"/>
              <a:t>を押す度に音がなるようにしましょう</a:t>
            </a:r>
            <a:endParaRPr lang="en-US" altLang="ja-JP" dirty="0" smtClean="0"/>
          </a:p>
          <a:p>
            <a:r>
              <a:rPr kumimoji="1" lang="ja-JP" altLang="en-US" dirty="0"/>
              <a:t>連打して</a:t>
            </a:r>
            <a:r>
              <a:rPr kumimoji="1" lang="ja-JP" altLang="en-US" dirty="0" smtClean="0"/>
              <a:t>みて音が連続で聞こえるか</a:t>
            </a:r>
            <a:r>
              <a:rPr kumimoji="1" lang="en-US" altLang="ja-JP" dirty="0" smtClean="0"/>
              <a:t>check</a:t>
            </a:r>
            <a:r>
              <a:rPr kumimoji="1" lang="ja-JP" altLang="en-US" dirty="0" smtClean="0"/>
              <a:t>しましょう。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0785" y="5761973"/>
            <a:ext cx="7192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r>
              <a:rPr kumimoji="1" lang="en-US" altLang="ja-JP" dirty="0" smtClean="0"/>
              <a:t>ool </a:t>
            </a:r>
            <a:r>
              <a:rPr kumimoji="1" lang="ja-JP" altLang="en-US" dirty="0" smtClean="0"/>
              <a:t>型</a:t>
            </a:r>
            <a:r>
              <a:rPr lang="ja-JP" altLang="en-US" dirty="0" smtClean="0"/>
              <a:t>の変数名ですが、</a:t>
            </a:r>
            <a:r>
              <a:rPr lang="en-US" altLang="ja-JP" dirty="0" smtClean="0"/>
              <a:t>Is</a:t>
            </a:r>
            <a:r>
              <a:rPr lang="ja-JP" altLang="en-US" dirty="0" smtClean="0"/>
              <a:t>をつけるようにしました。状態の有無を表す</a:t>
            </a:r>
            <a:endParaRPr lang="en-US" altLang="ja-JP" dirty="0" smtClean="0"/>
          </a:p>
          <a:p>
            <a:r>
              <a:rPr lang="ja-JP" altLang="en-US" dirty="0"/>
              <a:t>～であるか」、「～を有するか」、「～が可能か」といった場合、</a:t>
            </a:r>
            <a:r>
              <a:rPr lang="en-US" altLang="ja-JP" dirty="0"/>
              <a:t>is</a:t>
            </a:r>
            <a:r>
              <a:rPr lang="ja-JP" altLang="en-US" dirty="0"/>
              <a:t>を</a:t>
            </a:r>
            <a:r>
              <a:rPr lang="ja-JP" altLang="en-US" dirty="0" smtClean="0"/>
              <a:t>付ける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865652" y="5160355"/>
            <a:ext cx="3021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http://oxynotes.com/?p=8679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919987" y="6085138"/>
            <a:ext cx="1717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https://codic.jp/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910125" y="5769477"/>
            <a:ext cx="319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変数名</a:t>
            </a:r>
            <a:r>
              <a:rPr lang="ja-JP" altLang="en-US" dirty="0" smtClean="0"/>
              <a:t>に付ける時に</a:t>
            </a:r>
            <a:r>
              <a:rPr kumimoji="1" lang="ja-JP" altLang="en-US" dirty="0" smtClean="0"/>
              <a:t>便利な</a:t>
            </a:r>
            <a:r>
              <a:rPr kumimoji="1" lang="en-US" altLang="ja-JP" dirty="0" smtClean="0"/>
              <a:t>site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865652" y="4803550"/>
            <a:ext cx="25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Comment</a:t>
            </a:r>
            <a:r>
              <a:rPr lang="ja-JP" altLang="en-US" dirty="0" smtClean="0"/>
              <a:t>で迷ったときは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73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13005</TotalTime>
  <Words>1061</Words>
  <Application>Microsoft Office PowerPoint</Application>
  <PresentationFormat>ユーザー設定</PresentationFormat>
  <Paragraphs>192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Office テーマ</vt:lpstr>
      <vt:lpstr>GameSystem開発指南書１５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lan6b</cp:lastModifiedBy>
  <cp:revision>845</cp:revision>
  <dcterms:created xsi:type="dcterms:W3CDTF">2016-04-21T00:45:06Z</dcterms:created>
  <dcterms:modified xsi:type="dcterms:W3CDTF">2017-01-24T05:12:57Z</dcterms:modified>
</cp:coreProperties>
</file>