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738938" cy="98726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0" y="-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Ｇａｍ</a:t>
            </a:r>
            <a:r>
              <a:rPr lang="ja-JP" altLang="en-US" dirty="0"/>
              <a:t>ｅ</a:t>
            </a:r>
            <a:r>
              <a:rPr kumimoji="1" lang="ja-JP" altLang="en-US" smtClean="0"/>
              <a:t>開発指南書１０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ＳｈｏｏｔｉｎｇＧａｍｅ</a:t>
            </a:r>
            <a:r>
              <a:rPr kumimoji="1" lang="ja-JP" altLang="en-US" dirty="0" smtClean="0"/>
              <a:t>開発</a:t>
            </a:r>
            <a:endParaRPr kumimoji="1" lang="en-US" altLang="ja-JP" dirty="0" smtClean="0"/>
          </a:p>
          <a:p>
            <a:r>
              <a:rPr lang="en-US" altLang="ja-JP" smtClean="0"/>
              <a:t>Stage</a:t>
            </a:r>
            <a:r>
              <a:rPr lang="ja-JP" altLang="en-US" smtClean="0"/>
              <a:t>を作成する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558800" y="1524000"/>
            <a:ext cx="5605708" cy="3670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12329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・敵機を任意の時間に出現させる。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現在、敵機は一度に画面に出てしまいます。まず</a:t>
            </a:r>
            <a:r>
              <a:rPr lang="en-US" altLang="ja-JP" smtClean="0"/>
              <a:t>Clear</a:t>
            </a:r>
            <a:r>
              <a:rPr lang="ja-JP" altLang="en-US" smtClean="0"/>
              <a:t>は不可能でしょう。こちらで指定した時間に敵機を出すようにしてみまし</a:t>
            </a:r>
            <a:endParaRPr lang="en-US" altLang="ja-JP" smtClean="0"/>
          </a:p>
          <a:p>
            <a:r>
              <a:rPr lang="ja-JP" altLang="en-US" smtClean="0"/>
              <a:t>ょう。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42" y="3359150"/>
            <a:ext cx="638157" cy="4467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12497" y="2976550"/>
            <a:ext cx="666713" cy="4667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695121" y="2347615"/>
            <a:ext cx="666713" cy="4667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695120" y="4266865"/>
            <a:ext cx="666713" cy="466700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 flipH="1">
            <a:off x="5423446" y="2580965"/>
            <a:ext cx="741063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324590" y="3209900"/>
            <a:ext cx="1839918" cy="28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 flipV="1">
            <a:off x="5361833" y="4497015"/>
            <a:ext cx="802675" cy="32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吹き出し 16"/>
          <p:cNvSpPr/>
          <p:nvPr/>
        </p:nvSpPr>
        <p:spPr>
          <a:xfrm>
            <a:off x="7615431" y="1123165"/>
            <a:ext cx="3327400" cy="520700"/>
          </a:xfrm>
          <a:prstGeom prst="wedgeRectCallout">
            <a:avLst>
              <a:gd name="adj1" fmla="val -92550"/>
              <a:gd name="adj2" fmla="val 225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GameStart</a:t>
            </a:r>
            <a:r>
              <a:rPr kumimoji="1" lang="ja-JP" altLang="en-US" smtClean="0"/>
              <a:t>して１秒後出現</a:t>
            </a:r>
            <a:endParaRPr kumimoji="1" lang="ja-JP" altLang="en-US"/>
          </a:p>
        </p:txBody>
      </p:sp>
      <p:sp>
        <p:nvSpPr>
          <p:cNvPr id="18" name="四角形吹き出し 17"/>
          <p:cNvSpPr/>
          <p:nvPr/>
        </p:nvSpPr>
        <p:spPr>
          <a:xfrm>
            <a:off x="7717031" y="2347615"/>
            <a:ext cx="3327400" cy="520700"/>
          </a:xfrm>
          <a:prstGeom prst="wedgeRectCallout">
            <a:avLst>
              <a:gd name="adj1" fmla="val -91788"/>
              <a:gd name="adj2" fmla="val 116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GameStart</a:t>
            </a:r>
            <a:r>
              <a:rPr kumimoji="1" lang="ja-JP" altLang="en-US" smtClean="0"/>
              <a:t>して</a:t>
            </a:r>
            <a:r>
              <a:rPr kumimoji="1" lang="en-US" altLang="ja-JP" smtClean="0"/>
              <a:t>0.5</a:t>
            </a:r>
            <a:r>
              <a:rPr kumimoji="1" lang="ja-JP" altLang="en-US" smtClean="0"/>
              <a:t>秒後出現</a:t>
            </a:r>
            <a:endParaRPr kumimoji="1" lang="ja-JP" altLang="en-US"/>
          </a:p>
        </p:txBody>
      </p:sp>
      <p:sp>
        <p:nvSpPr>
          <p:cNvPr id="19" name="四角形吹き出し 18"/>
          <p:cNvSpPr/>
          <p:nvPr/>
        </p:nvSpPr>
        <p:spPr>
          <a:xfrm>
            <a:off x="7717031" y="3588850"/>
            <a:ext cx="3327400" cy="520700"/>
          </a:xfrm>
          <a:prstGeom prst="wedgeRectCallout">
            <a:avLst>
              <a:gd name="adj1" fmla="val -91788"/>
              <a:gd name="adj2" fmla="val 89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GameStart</a:t>
            </a:r>
            <a:r>
              <a:rPr kumimoji="1" lang="ja-JP" altLang="en-US" smtClean="0"/>
              <a:t>して</a:t>
            </a:r>
            <a:r>
              <a:rPr kumimoji="1" lang="en-US" altLang="ja-JP" smtClean="0"/>
              <a:t>1.2</a:t>
            </a:r>
            <a:r>
              <a:rPr kumimoji="1" lang="ja-JP" altLang="en-US" smtClean="0"/>
              <a:t>秒後出現</a:t>
            </a:r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4808" y="5349432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Scene</a:t>
            </a:r>
            <a:r>
              <a:rPr lang="ja-JP" altLang="en-US" smtClean="0"/>
              <a:t>を時間を管理して、出現させます。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50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234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S</a:t>
            </a:r>
            <a:r>
              <a:rPr kumimoji="1" lang="en-US" altLang="ja-JP" smtClean="0"/>
              <a:t>cene</a:t>
            </a:r>
            <a:r>
              <a:rPr kumimoji="1" lang="ja-JP" altLang="en-US" smtClean="0"/>
              <a:t>の</a:t>
            </a:r>
            <a:r>
              <a:rPr lang="en-US" altLang="ja-JP" smtClean="0"/>
              <a:t>S</a:t>
            </a:r>
            <a:r>
              <a:rPr kumimoji="1" lang="en-US" altLang="ja-JP" smtClean="0"/>
              <a:t>ceneMethod</a:t>
            </a:r>
            <a:r>
              <a:rPr kumimoji="1" lang="ja-JP" altLang="en-US" smtClean="0"/>
              <a:t>を使う。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Object</a:t>
            </a:r>
            <a:r>
              <a:rPr lang="ja-JP" altLang="en-US" smtClean="0"/>
              <a:t>の配置は全て</a:t>
            </a:r>
            <a:r>
              <a:rPr lang="en-US" altLang="ja-JP" smtClean="0"/>
              <a:t>InitScene</a:t>
            </a:r>
            <a:r>
              <a:rPr lang="ja-JP" altLang="en-US" smtClean="0"/>
              <a:t>で行っていましたが、そこは</a:t>
            </a:r>
            <a:r>
              <a:rPr lang="en-US" altLang="ja-JP" smtClean="0"/>
              <a:t>scene</a:t>
            </a:r>
            <a:r>
              <a:rPr lang="ja-JP" altLang="en-US" smtClean="0"/>
              <a:t>の作成時に一度しか実行されません。</a:t>
            </a:r>
            <a:r>
              <a:rPr lang="en-US" altLang="ja-JP" smtClean="0"/>
              <a:t>SceneMethod</a:t>
            </a:r>
            <a:r>
              <a:rPr lang="ja-JP" altLang="en-US" smtClean="0"/>
              <a:t>は</a:t>
            </a:r>
            <a:r>
              <a:rPr lang="en-US" altLang="ja-JP" smtClean="0"/>
              <a:t>Object</a:t>
            </a:r>
          </a:p>
          <a:p>
            <a:r>
              <a:rPr lang="ja-JP" altLang="en-US" smtClean="0"/>
              <a:t>の</a:t>
            </a:r>
            <a:r>
              <a:rPr lang="en-US" altLang="ja-JP" smtClean="0"/>
              <a:t>ActionMethod</a:t>
            </a:r>
            <a:r>
              <a:rPr lang="ja-JP" altLang="en-US" smtClean="0"/>
              <a:t>ように無限</a:t>
            </a:r>
            <a:r>
              <a:rPr lang="en-US" altLang="ja-JP" smtClean="0"/>
              <a:t>Loop</a:t>
            </a:r>
            <a:r>
              <a:rPr lang="ja-JP" altLang="en-US" smtClean="0"/>
              <a:t>しているので</a:t>
            </a:r>
            <a:r>
              <a:rPr lang="en-US" altLang="ja-JP" smtClean="0"/>
              <a:t>SceneMethod</a:t>
            </a:r>
            <a:r>
              <a:rPr lang="ja-JP" altLang="en-US" smtClean="0"/>
              <a:t>で</a:t>
            </a:r>
            <a:r>
              <a:rPr lang="en-US" altLang="ja-JP" smtClean="0"/>
              <a:t>Object</a:t>
            </a:r>
            <a:r>
              <a:rPr lang="ja-JP" altLang="en-US" smtClean="0"/>
              <a:t>を設置させます</a:t>
            </a:r>
            <a:endParaRPr lang="en-US" altLang="ja-JP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87" y="1033462"/>
            <a:ext cx="7896225" cy="5705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コネクタ 4"/>
          <p:cNvCxnSpPr/>
          <p:nvPr/>
        </p:nvCxnSpPr>
        <p:spPr>
          <a:xfrm>
            <a:off x="1308100" y="2997200"/>
            <a:ext cx="5016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339850" y="6210300"/>
            <a:ext cx="5016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358900" y="6337300"/>
            <a:ext cx="5016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1308100" y="3149600"/>
            <a:ext cx="5016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1308100" y="3530600"/>
            <a:ext cx="5016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308100" y="3670300"/>
            <a:ext cx="5016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339850" y="4216400"/>
            <a:ext cx="5016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339850" y="4343400"/>
            <a:ext cx="5016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1339850" y="4864100"/>
            <a:ext cx="5016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339850" y="5003800"/>
            <a:ext cx="5016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358900" y="5537200"/>
            <a:ext cx="5016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1358900" y="5689600"/>
            <a:ext cx="5016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9002712" y="2685870"/>
            <a:ext cx="3122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削除：</a:t>
            </a:r>
            <a:r>
              <a:rPr kumimoji="1" lang="en-US" altLang="ja-JP" smtClean="0"/>
              <a:t>Test</a:t>
            </a:r>
            <a:r>
              <a:rPr kumimoji="1" lang="ja-JP" altLang="en-US" smtClean="0"/>
              <a:t>で作成していた</a:t>
            </a:r>
            <a:endParaRPr kumimoji="1" lang="en-US" altLang="ja-JP" smtClean="0"/>
          </a:p>
          <a:p>
            <a:r>
              <a:rPr lang="en-US" altLang="ja-JP" smtClean="0"/>
              <a:t>Object</a:t>
            </a:r>
            <a:r>
              <a:rPr lang="ja-JP" altLang="en-US" smtClean="0"/>
              <a:t>を破棄した。</a:t>
            </a:r>
            <a:endParaRPr lang="en-US" altLang="ja-JP" smtClean="0"/>
          </a:p>
          <a:p>
            <a:endParaRPr kumimoji="1" lang="en-US" altLang="ja-JP"/>
          </a:p>
          <a:p>
            <a:r>
              <a:rPr lang="ja-JP" altLang="en-US" smtClean="0"/>
              <a:t>主人公機は置いておきましょう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31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S</a:t>
            </a:r>
            <a:r>
              <a:rPr kumimoji="1" lang="en-US" altLang="ja-JP" smtClean="0"/>
              <a:t>cene</a:t>
            </a:r>
            <a:r>
              <a:rPr kumimoji="1" lang="ja-JP" altLang="en-US" smtClean="0"/>
              <a:t>用の</a:t>
            </a:r>
            <a:r>
              <a:rPr kumimoji="1" lang="en-US" altLang="ja-JP" smtClean="0"/>
              <a:t>Time</a:t>
            </a:r>
            <a:r>
              <a:rPr kumimoji="1" lang="ja-JP" altLang="en-US" smtClean="0"/>
              <a:t>を作成。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81" y="600074"/>
            <a:ext cx="5099575" cy="3082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62126" y="29424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SceneMain.h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481" y="600074"/>
            <a:ext cx="5794413" cy="3082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5732481" y="265150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SceneMain</a:t>
            </a:r>
            <a:r>
              <a:rPr lang="ja-JP" altLang="en-US" dirty="0" smtClean="0"/>
              <a:t>.</a:t>
            </a:r>
            <a:r>
              <a:rPr lang="en-US" altLang="ja-JP" dirty="0" err="1" smtClean="0"/>
              <a:t>cpp</a:t>
            </a:r>
            <a:endParaRPr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1473746" y="3444565"/>
            <a:ext cx="1" cy="53053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673100" y="3975100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lang="ja-JP" altLang="en-US" dirty="0" smtClean="0"/>
              <a:t>敵機を出現させる</a:t>
            </a:r>
            <a:r>
              <a:rPr lang="en-US" altLang="ja-JP" dirty="0" smtClean="0"/>
              <a:t>Timing</a:t>
            </a:r>
            <a:r>
              <a:rPr lang="ja-JP" altLang="en-US" dirty="0"/>
              <a:t>用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6337846" y="2717800"/>
            <a:ext cx="0" cy="122103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537200" y="3938833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lang="en-US" altLang="ja-JP" dirty="0" smtClean="0"/>
              <a:t>S</a:t>
            </a:r>
            <a:r>
              <a:rPr kumimoji="1" lang="en-US" altLang="ja-JP" dirty="0" smtClean="0"/>
              <a:t>cene</a:t>
            </a:r>
            <a:r>
              <a:rPr kumimoji="1" lang="ja-JP" altLang="en-US" dirty="0" smtClean="0"/>
              <a:t>で初期化で</a:t>
            </a:r>
            <a:r>
              <a:rPr lang="en-US" altLang="ja-JP" dirty="0" smtClean="0"/>
              <a:t>time</a:t>
            </a:r>
            <a:r>
              <a:rPr lang="ja-JP" altLang="en-US" dirty="0" smtClean="0"/>
              <a:t>を初期化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8781" y="4787900"/>
            <a:ext cx="1164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Scene</a:t>
            </a:r>
            <a:r>
              <a:rPr lang="ja-JP" altLang="en-US" dirty="0" smtClean="0"/>
              <a:t>の初期化</a:t>
            </a:r>
            <a:r>
              <a:rPr lang="en-US" altLang="ja-JP" dirty="0" smtClean="0"/>
              <a:t>Method</a:t>
            </a:r>
            <a:r>
              <a:rPr lang="ja-JP" altLang="en-US" dirty="0"/>
              <a:t>かなりスッキリしました</a:t>
            </a:r>
            <a:r>
              <a:rPr lang="ja-JP" altLang="en-US" dirty="0" smtClean="0"/>
              <a:t>が、今度は</a:t>
            </a:r>
            <a:r>
              <a:rPr lang="en-US" altLang="ja-JP" dirty="0" err="1" smtClean="0"/>
              <a:t>SceneMethod</a:t>
            </a:r>
            <a:r>
              <a:rPr lang="ja-JP" altLang="en-US" dirty="0" smtClean="0"/>
              <a:t>で</a:t>
            </a:r>
            <a:r>
              <a:rPr lang="en-US" altLang="ja-JP" dirty="0" smtClean="0"/>
              <a:t>Stage</a:t>
            </a:r>
            <a:r>
              <a:rPr lang="ja-JP" altLang="en-US" dirty="0" smtClean="0"/>
              <a:t>構成を作るのでかなり太ってくるでしょう。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291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31234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・２秒間に５体敵機を出す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874713"/>
            <a:ext cx="3967162" cy="4956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622800" y="723900"/>
            <a:ext cx="6918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Time</a:t>
            </a:r>
            <a:r>
              <a:rPr kumimoji="1" lang="ja-JP" altLang="en-US" dirty="0" smtClean="0"/>
              <a:t>変数は常に加算し続けて、条件文でその</a:t>
            </a:r>
            <a:r>
              <a:rPr kumimoji="1" lang="en-US" altLang="ja-JP" dirty="0" smtClean="0"/>
              <a:t>Timing</a:t>
            </a:r>
            <a:r>
              <a:rPr kumimoji="1" lang="ja-JP" altLang="en-US" dirty="0" smtClean="0"/>
              <a:t>になれば、敵機を</a:t>
            </a:r>
            <a:endParaRPr kumimoji="1" lang="en-US" altLang="ja-JP" dirty="0" smtClean="0"/>
          </a:p>
          <a:p>
            <a:r>
              <a:rPr lang="ja-JP" altLang="en-US" dirty="0" smtClean="0"/>
              <a:t>出現させるようにしました。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4496073" y="2149164"/>
            <a:ext cx="786853" cy="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401638" y="505381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SceneMain</a:t>
            </a:r>
            <a:r>
              <a:rPr lang="ja-JP" altLang="en-US" dirty="0" smtClean="0"/>
              <a:t>.</a:t>
            </a:r>
            <a:r>
              <a:rPr lang="en-US" altLang="ja-JP" dirty="0" err="1" smtClean="0"/>
              <a:t>cpp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73700" y="19304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一体ずつ出す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4559299" y="4739964"/>
            <a:ext cx="786853" cy="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536926" y="4521200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同時に</a:t>
            </a:r>
            <a:r>
              <a:rPr kumimoji="1" lang="en-US" altLang="ja-JP" dirty="0" smtClean="0"/>
              <a:t>Timing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体</a:t>
            </a:r>
            <a:r>
              <a:rPr lang="ja-JP" altLang="en-US" dirty="0" smtClean="0"/>
              <a:t>一気に出す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1638" y="6000234"/>
            <a:ext cx="11626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このように、敵機の配置を時間と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軸の位置で決定していきます。</a:t>
            </a:r>
            <a:r>
              <a:rPr kumimoji="1" lang="en-US" altLang="ja-JP" dirty="0" smtClean="0"/>
              <a:t>Y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Window</a:t>
            </a:r>
            <a:r>
              <a:rPr kumimoji="1" lang="ja-JP" altLang="en-US" dirty="0" smtClean="0"/>
              <a:t>の先ギリギリから出すと画面の外から来た</a:t>
            </a:r>
            <a:endParaRPr kumimoji="1" lang="en-US" altLang="ja-JP" dirty="0" smtClean="0"/>
          </a:p>
          <a:p>
            <a:r>
              <a:rPr lang="ja-JP" altLang="en-US" dirty="0" smtClean="0"/>
              <a:t>ように見えます。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80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75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・さらに攻撃力を持つ敵機を徐々に追加していく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531812"/>
            <a:ext cx="4025900" cy="6129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5664200" y="2895600"/>
            <a:ext cx="500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攻撃敵機を追加して主人公機を破壊させましょう。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19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6607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　　　　</a:t>
            </a:r>
            <a:r>
              <a:rPr kumimoji="1" lang="ja-JP" altLang="en-US" sz="1000" dirty="0" smtClean="0"/>
              <a:t>ｳﾞｧﾘｴｰｼｮﾝ</a:t>
            </a:r>
            <a:endParaRPr kumimoji="1" lang="en-US" altLang="ja-JP" sz="1000" dirty="0" smtClean="0"/>
          </a:p>
          <a:p>
            <a:r>
              <a:rPr kumimoji="1" lang="ja-JP" altLang="en-US" dirty="0" smtClean="0"/>
              <a:t>・徐々に敵機の</a:t>
            </a:r>
            <a:r>
              <a:rPr lang="en-US" altLang="ja-JP" dirty="0" smtClean="0"/>
              <a:t>V</a:t>
            </a:r>
            <a:r>
              <a:rPr kumimoji="1" lang="en-US" altLang="ja-JP" dirty="0" smtClean="0"/>
              <a:t>ariation</a:t>
            </a:r>
            <a:r>
              <a:rPr kumimoji="1" lang="ja-JP" altLang="en-US" dirty="0" smtClean="0"/>
              <a:t>を増やして、主人公機を追い詰めましょう。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93" y="906463"/>
            <a:ext cx="3505200" cy="540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368800" y="2362200"/>
            <a:ext cx="6641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沢山の敵機を出す時は、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文を用いると便利です。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拡散発射する攻撃力が非常に高い敵機は出現量を少なめにすると</a:t>
            </a:r>
            <a:endParaRPr kumimoji="1" lang="en-US" altLang="ja-JP" dirty="0" smtClean="0"/>
          </a:p>
          <a:p>
            <a:r>
              <a:rPr lang="ja-JP" altLang="en-US" dirty="0"/>
              <a:t>良い</a:t>
            </a:r>
            <a:r>
              <a:rPr lang="ja-JP" altLang="en-US" dirty="0" smtClean="0"/>
              <a:t>です。初心者が</a:t>
            </a:r>
            <a:r>
              <a:rPr lang="en-US" altLang="ja-JP" dirty="0" smtClean="0"/>
              <a:t>Clear</a:t>
            </a:r>
            <a:r>
              <a:rPr lang="ja-JP" altLang="en-US" dirty="0" smtClean="0"/>
              <a:t>できなくなります。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762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9" y="771524"/>
            <a:ext cx="4860959" cy="256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65100" y="228600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Boss</a:t>
            </a:r>
            <a:r>
              <a:rPr lang="ja-JP" altLang="en-US" dirty="0" smtClean="0"/>
              <a:t>は最後に出しましょう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8299" y="3612634"/>
            <a:ext cx="8624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約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秒で</a:t>
            </a:r>
            <a:r>
              <a:rPr kumimoji="1" lang="en-US" altLang="ja-JP" dirty="0" smtClean="0"/>
              <a:t>Boss</a:t>
            </a:r>
            <a:r>
              <a:rPr kumimoji="1" lang="ja-JP" altLang="en-US" dirty="0" smtClean="0"/>
              <a:t>が出現して撃破したら</a:t>
            </a:r>
            <a:r>
              <a:rPr kumimoji="1" lang="en-US" altLang="ja-JP" dirty="0" err="1" smtClean="0"/>
              <a:t>GameClear</a:t>
            </a:r>
            <a:r>
              <a:rPr kumimoji="1" lang="ja-JP" altLang="en-US" dirty="0" smtClean="0"/>
              <a:t>となります。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とりあえず、これで</a:t>
            </a:r>
            <a:r>
              <a:rPr kumimoji="1" lang="en-US" altLang="ja-JP" dirty="0" smtClean="0"/>
              <a:t>Game</a:t>
            </a:r>
            <a:r>
              <a:rPr kumimoji="1" lang="ja-JP" altLang="en-US" dirty="0" smtClean="0"/>
              <a:t>としての形が整いましたが、まだまだ必要な物が抜けています。</a:t>
            </a:r>
            <a:endParaRPr kumimoji="1" lang="en-US" altLang="ja-JP" dirty="0" smtClean="0"/>
          </a:p>
          <a:p>
            <a:r>
              <a:rPr lang="ja-JP" altLang="en-US" dirty="0"/>
              <a:t>それら</a:t>
            </a:r>
            <a:r>
              <a:rPr lang="ja-JP" altLang="en-US" dirty="0" smtClean="0"/>
              <a:t>を今度は作っていきましょう。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363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312</Words>
  <Application>Microsoft Office PowerPoint</Application>
  <PresentationFormat>ユーザー設定</PresentationFormat>
  <Paragraphs>43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Ｇａｍｅ開発指南書１０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lan6b</cp:lastModifiedBy>
  <cp:revision>132</cp:revision>
  <cp:lastPrinted>2016-06-09T02:49:42Z</cp:lastPrinted>
  <dcterms:created xsi:type="dcterms:W3CDTF">2016-04-21T00:45:06Z</dcterms:created>
  <dcterms:modified xsi:type="dcterms:W3CDTF">2016-07-11T06:28:42Z</dcterms:modified>
</cp:coreProperties>
</file>