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開発指南書１０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smtClean="0"/>
          </a:p>
          <a:p>
            <a:r>
              <a:rPr kumimoji="1" lang="en-US" altLang="ja-JP" smtClean="0"/>
              <a:t>LevelDesign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02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LevelDesign</a:t>
            </a:r>
            <a:r>
              <a:rPr lang="ja-JP" altLang="en-US" smtClean="0"/>
              <a:t>とは？</a:t>
            </a:r>
            <a:endParaRPr lang="ja-JP" altLang="en-US"/>
          </a:p>
          <a:p>
            <a:r>
              <a:rPr lang="en-US" altLang="ja-JP"/>
              <a:t>LevelDesign</a:t>
            </a:r>
            <a:r>
              <a:rPr lang="ja-JP" altLang="en-US"/>
              <a:t>とは、</a:t>
            </a:r>
            <a:r>
              <a:rPr lang="en-US" altLang="ja-JP"/>
              <a:t>GameScene</a:t>
            </a:r>
            <a:r>
              <a:rPr lang="ja-JP" altLang="en-US"/>
              <a:t>あるいは舞台といった「</a:t>
            </a:r>
            <a:r>
              <a:rPr lang="en-US" altLang="ja-JP"/>
              <a:t>Level</a:t>
            </a:r>
            <a:r>
              <a:rPr lang="ja-JP" altLang="en-US"/>
              <a:t>」を作成することです。</a:t>
            </a:r>
          </a:p>
          <a:p>
            <a:r>
              <a:rPr lang="ja-JP" altLang="en-US"/>
              <a:t>良い</a:t>
            </a:r>
            <a:r>
              <a:rPr lang="en-US" altLang="ja-JP"/>
              <a:t>LevelDesign</a:t>
            </a:r>
            <a:r>
              <a:rPr lang="ja-JP" altLang="en-US"/>
              <a:t>にするためには、</a:t>
            </a:r>
            <a:r>
              <a:rPr lang="en-US" altLang="ja-JP"/>
              <a:t>Game</a:t>
            </a:r>
            <a:r>
              <a:rPr lang="ja-JP" altLang="en-US"/>
              <a:t>の難易度や</a:t>
            </a:r>
            <a:r>
              <a:rPr lang="en-US" altLang="ja-JP"/>
              <a:t>Balance</a:t>
            </a:r>
            <a:r>
              <a:rPr lang="ja-JP" altLang="en-US"/>
              <a:t>をよく考え、</a:t>
            </a:r>
            <a:r>
              <a:rPr lang="en-US" altLang="ja-JP"/>
              <a:t>player</a:t>
            </a:r>
            <a:r>
              <a:rPr lang="ja-JP" altLang="en-US"/>
              <a:t>が進捗感や達成感を得られるような課題</a:t>
            </a:r>
            <a:r>
              <a:rPr lang="ja-JP" altLang="en-US"/>
              <a:t>や</a:t>
            </a:r>
            <a:r>
              <a:rPr lang="ja-JP" altLang="en-US" smtClean="0"/>
              <a:t>挑戦</a:t>
            </a:r>
            <a:endParaRPr lang="en-US" altLang="ja-JP" smtClean="0"/>
          </a:p>
          <a:p>
            <a:r>
              <a:rPr lang="ja-JP" altLang="en-US" smtClean="0"/>
              <a:t>を</a:t>
            </a:r>
            <a:r>
              <a:rPr lang="ja-JP" altLang="en-US"/>
              <a:t>配置することが必要です。</a:t>
            </a:r>
          </a:p>
          <a:p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101600" y="1192937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endParaRPr lang="ja-JP" altLang="en-US"/>
          </a:p>
          <a:p>
            <a:pPr>
              <a:buFontTx/>
              <a:buNone/>
            </a:pPr>
            <a:r>
              <a:rPr lang="ja-JP" altLang="en-US"/>
              <a:t>・どのような形でも一区切りは必要</a:t>
            </a:r>
            <a:r>
              <a:rPr lang="ja-JP" altLang="en-US"/>
              <a:t>です</a:t>
            </a:r>
            <a:r>
              <a:rPr lang="ja-JP" altLang="en-US" smtClean="0"/>
              <a:t>。区切り</a:t>
            </a:r>
            <a:r>
              <a:rPr lang="ja-JP" altLang="en-US"/>
              <a:t>が無くほぼ永遠に同じ内容で</a:t>
            </a:r>
            <a:r>
              <a:rPr lang="ja-JP" altLang="en-US"/>
              <a:t>ある</a:t>
            </a:r>
            <a:r>
              <a:rPr lang="ja-JP" altLang="en-US" smtClean="0"/>
              <a:t>と飽きて</a:t>
            </a:r>
            <a:r>
              <a:rPr lang="ja-JP" altLang="en-US"/>
              <a:t>しまう</a:t>
            </a:r>
            <a:r>
              <a:rPr lang="ja-JP" altLang="en-US" smtClean="0"/>
              <a:t>。</a:t>
            </a:r>
            <a:endParaRPr lang="en-US" altLang="ja-JP" smtClean="0"/>
          </a:p>
          <a:p>
            <a:pPr>
              <a:buFontTx/>
              <a:buNone/>
            </a:pPr>
            <a:endParaRPr lang="en-US" altLang="ja-JP"/>
          </a:p>
          <a:p>
            <a:pPr>
              <a:buFontTx/>
              <a:buNone/>
            </a:pPr>
            <a:r>
              <a:rPr lang="ja-JP" altLang="en-US" smtClean="0"/>
              <a:t>・同じ</a:t>
            </a:r>
            <a:r>
              <a:rPr lang="ja-JP" altLang="en-US"/>
              <a:t>動作で、同じ敵ばかりと相手して</a:t>
            </a:r>
            <a:r>
              <a:rPr lang="ja-JP" altLang="en-US"/>
              <a:t>いる</a:t>
            </a:r>
            <a:r>
              <a:rPr lang="ja-JP" altLang="en-US" smtClean="0"/>
              <a:t>とつまらなく</a:t>
            </a:r>
            <a:r>
              <a:rPr lang="ja-JP" altLang="en-US"/>
              <a:t>感じます。</a:t>
            </a:r>
          </a:p>
          <a:p>
            <a:pPr>
              <a:buFontTx/>
              <a:buNone/>
            </a:pPr>
            <a:endParaRPr lang="ja-JP" altLang="en-US"/>
          </a:p>
          <a:p>
            <a:pPr>
              <a:buFontTx/>
              <a:buNone/>
            </a:pPr>
            <a:r>
              <a:rPr lang="ja-JP" altLang="en-US" smtClean="0"/>
              <a:t>・常に新たな</a:t>
            </a:r>
            <a:r>
              <a:rPr lang="en-US" altLang="ja-JP"/>
              <a:t>Action</a:t>
            </a:r>
            <a:r>
              <a:rPr lang="ja-JP" altLang="en-US" smtClean="0"/>
              <a:t>や</a:t>
            </a:r>
            <a:r>
              <a:rPr lang="ja-JP" altLang="en-US"/>
              <a:t>新たな敵を</a:t>
            </a:r>
            <a:r>
              <a:rPr lang="ja-JP" altLang="en-US"/>
              <a:t>与えて</a:t>
            </a:r>
            <a:r>
              <a:rPr lang="ja-JP" altLang="en-US" smtClean="0"/>
              <a:t>、</a:t>
            </a:r>
            <a:r>
              <a:rPr lang="en-US" altLang="ja-JP" smtClean="0"/>
              <a:t>player</a:t>
            </a:r>
            <a:r>
              <a:rPr lang="ja-JP" altLang="en-US" smtClean="0"/>
              <a:t>に</a:t>
            </a:r>
            <a:r>
              <a:rPr lang="ja-JP" altLang="en-US"/>
              <a:t>新しい刺激を</a:t>
            </a:r>
            <a:r>
              <a:rPr lang="ja-JP" altLang="en-US"/>
              <a:t>与えましょう</a:t>
            </a:r>
            <a:r>
              <a:rPr lang="ja-JP" altLang="en-US" smtClean="0"/>
              <a:t>！</a:t>
            </a:r>
            <a:endParaRPr lang="en-US" altLang="ja-JP" smtClean="0"/>
          </a:p>
          <a:p>
            <a:pPr>
              <a:buFontTx/>
              <a:buNone/>
            </a:pPr>
            <a:endParaRPr lang="en-US" altLang="ja-JP"/>
          </a:p>
          <a:p>
            <a:pPr>
              <a:buFontTx/>
              <a:buNone/>
            </a:pPr>
            <a:r>
              <a:rPr lang="ja-JP" altLang="en-US" smtClean="0"/>
              <a:t>・</a:t>
            </a:r>
            <a:r>
              <a:rPr lang="en-US" altLang="ja-JP" smtClean="0"/>
              <a:t>player</a:t>
            </a:r>
            <a:r>
              <a:rPr lang="ja-JP" altLang="en-US" smtClean="0"/>
              <a:t>に</a:t>
            </a:r>
            <a:r>
              <a:rPr lang="ja-JP" altLang="en-US"/>
              <a:t>有効に</a:t>
            </a:r>
            <a:r>
              <a:rPr lang="ja-JP" altLang="en-US"/>
              <a:t>働く</a:t>
            </a:r>
            <a:r>
              <a:rPr lang="ja-JP" altLang="en-US" smtClean="0"/>
              <a:t>、</a:t>
            </a:r>
            <a:r>
              <a:rPr lang="en-US" altLang="ja-JP"/>
              <a:t>skill</a:t>
            </a:r>
            <a:r>
              <a:rPr lang="ja-JP" altLang="en-US" smtClean="0"/>
              <a:t>・</a:t>
            </a:r>
            <a:r>
              <a:rPr lang="ja-JP" altLang="en-US"/>
              <a:t>魔法</a:t>
            </a:r>
            <a:r>
              <a:rPr lang="ja-JP" altLang="en-US" smtClean="0"/>
              <a:t>など初め</a:t>
            </a:r>
            <a:r>
              <a:rPr lang="ja-JP" altLang="en-US"/>
              <a:t>から全部使えたらどれだけ楽でしょうか</a:t>
            </a:r>
          </a:p>
          <a:p>
            <a:pPr>
              <a:buFontTx/>
              <a:buNone/>
            </a:pPr>
            <a:r>
              <a:rPr lang="ja-JP" altLang="en-US"/>
              <a:t>実はそうでもありません。それは・</a:t>
            </a:r>
            <a:r>
              <a:rPr lang="ja-JP" altLang="en-US"/>
              <a:t>・</a:t>
            </a:r>
            <a:r>
              <a:rPr lang="ja-JP" altLang="en-US" smtClean="0"/>
              <a:t>・「</a:t>
            </a:r>
            <a:r>
              <a:rPr lang="en-US" altLang="ja-JP" smtClean="0"/>
              <a:t>player</a:t>
            </a:r>
            <a:r>
              <a:rPr lang="ja-JP" altLang="en-US" smtClean="0"/>
              <a:t>が</a:t>
            </a:r>
            <a:r>
              <a:rPr lang="ja-JP" altLang="en-US"/>
              <a:t>扱いきれない</a:t>
            </a:r>
            <a:r>
              <a:rPr lang="ja-JP" altLang="en-US" smtClean="0"/>
              <a:t>」初心者</a:t>
            </a:r>
            <a:r>
              <a:rPr lang="ja-JP" altLang="en-US"/>
              <a:t>に完璧を求めてはいけません。</a:t>
            </a:r>
          </a:p>
          <a:p>
            <a:pPr>
              <a:buFontTx/>
              <a:buNone/>
            </a:pPr>
            <a:r>
              <a:rPr lang="ja-JP" altLang="en-US"/>
              <a:t>主人公</a:t>
            </a:r>
            <a:r>
              <a:rPr lang="ja-JP" altLang="en-US" smtClean="0"/>
              <a:t>の</a:t>
            </a:r>
            <a:r>
              <a:rPr lang="en-US" altLang="ja-JP"/>
              <a:t>spec</a:t>
            </a:r>
            <a:r>
              <a:rPr lang="ja-JP" altLang="en-US" smtClean="0"/>
              <a:t>が</a:t>
            </a:r>
            <a:r>
              <a:rPr lang="ja-JP" altLang="en-US"/>
              <a:t>高くても操る人が問題です。</a:t>
            </a:r>
          </a:p>
          <a:p>
            <a:pPr>
              <a:buFontTx/>
              <a:buNone/>
            </a:pPr>
            <a:endParaRPr lang="ja-JP" altLang="en-US"/>
          </a:p>
          <a:p>
            <a:pPr>
              <a:buFontTx/>
              <a:buNone/>
            </a:pPr>
            <a:endParaRPr lang="ja-JP" alt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323639"/>
              </p:ext>
            </p:extLst>
          </p:nvPr>
        </p:nvGraphicFramePr>
        <p:xfrm>
          <a:off x="6368124" y="3609133"/>
          <a:ext cx="5665768" cy="255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グラフ" r:id="rId3" imgW="5619863" imgH="2590845" progId="MSGraph.Chart.8">
                  <p:embed followColorScheme="full"/>
                </p:oleObj>
              </mc:Choice>
              <mc:Fallback>
                <p:oleObj name="グラフ" r:id="rId3" imgW="5619863" imgH="259084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124" y="3609133"/>
                        <a:ext cx="5665768" cy="255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01600" y="4652928"/>
            <a:ext cx="6266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Game</a:t>
            </a:r>
            <a:r>
              <a:rPr kumimoji="1" lang="ja-JP" altLang="en-US" smtClean="0"/>
              <a:t>の前半から終盤にかけての</a:t>
            </a:r>
            <a:r>
              <a:rPr kumimoji="1" lang="en-US" altLang="ja-JP" smtClean="0"/>
              <a:t>balance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graph</a:t>
            </a:r>
            <a:r>
              <a:rPr kumimoji="1" lang="ja-JP" altLang="en-US" smtClean="0"/>
              <a:t>で表現すると</a:t>
            </a:r>
            <a:endParaRPr kumimoji="1" lang="en-US" altLang="ja-JP" smtClean="0"/>
          </a:p>
          <a:p>
            <a:r>
              <a:rPr kumimoji="1" lang="ja-JP" altLang="en-US" smtClean="0"/>
              <a:t>右図になる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5577664"/>
            <a:ext cx="659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皆さんが作る</a:t>
            </a:r>
            <a:r>
              <a:rPr kumimoji="1" lang="en-US" altLang="ja-JP" smtClean="0"/>
              <a:t>Game</a:t>
            </a:r>
            <a:r>
              <a:rPr kumimoji="1" lang="ja-JP" altLang="en-US" smtClean="0"/>
              <a:t>が長い時間やってもらえるには、</a:t>
            </a:r>
            <a:r>
              <a:rPr lang="en-US" altLang="ja-JP" smtClean="0"/>
              <a:t>game</a:t>
            </a:r>
            <a:r>
              <a:rPr lang="ja-JP" altLang="en-US" smtClean="0"/>
              <a:t>その物の</a:t>
            </a:r>
            <a:endParaRPr lang="en-US" altLang="ja-JP" smtClean="0"/>
          </a:p>
          <a:p>
            <a:r>
              <a:rPr kumimoji="1" lang="ja-JP" altLang="en-US" smtClean="0"/>
              <a:t>面白さだけなく、難易度や</a:t>
            </a:r>
            <a:r>
              <a:rPr kumimoji="1" lang="en-US" altLang="ja-JP" smtClean="0"/>
              <a:t>level</a:t>
            </a:r>
            <a:r>
              <a:rPr kumimoji="1" lang="ja-JP" altLang="en-US" smtClean="0"/>
              <a:t>の調整がとても重要です。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785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10866</TotalTime>
  <Words>228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Microsoft Graph グラフ</vt:lpstr>
      <vt:lpstr>Ｇａｍｅ開発指南書１０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428</cp:revision>
  <dcterms:created xsi:type="dcterms:W3CDTF">2016-04-21T00:45:06Z</dcterms:created>
  <dcterms:modified xsi:type="dcterms:W3CDTF">2016-11-16T05:45:52Z</dcterms:modified>
</cp:coreProperties>
</file>