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puzzle</a:t>
            </a:r>
            <a:r>
              <a:rPr lang="ja-JP" altLang="en-US" smtClean="0"/>
              <a:t>Ｇａｍｅ</a:t>
            </a:r>
            <a:r>
              <a:rPr kumimoji="1" lang="ja-JP" altLang="en-US" dirty="0" smtClean="0"/>
              <a:t>開発</a:t>
            </a:r>
            <a:endParaRPr lang="en-US" altLang="ja-JP" dirty="0"/>
          </a:p>
          <a:p>
            <a:r>
              <a:rPr kumimoji="1" lang="en-US" altLang="ja-JP" smtClean="0"/>
              <a:t>PuzzleGame</a:t>
            </a:r>
            <a:r>
              <a:rPr lang="ja-JP" altLang="en-US" smtClean="0"/>
              <a:t>（落ちモノ）の</a:t>
            </a:r>
            <a:r>
              <a:rPr lang="en-US" altLang="ja-JP"/>
              <a:t>T</a:t>
            </a:r>
            <a:r>
              <a:rPr lang="en-US" altLang="ja-JP" smtClean="0"/>
              <a:t>itle</a:t>
            </a:r>
            <a:r>
              <a:rPr lang="ja-JP" altLang="en-US" smtClean="0"/>
              <a:t>を作る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38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M</a:t>
            </a:r>
            <a:r>
              <a:rPr kumimoji="1" lang="en-US" altLang="ja-JP" smtClean="0"/>
              <a:t>ouse</a:t>
            </a:r>
            <a:r>
              <a:rPr lang="ja-JP" altLang="en-US"/>
              <a:t>の</a:t>
            </a:r>
            <a:r>
              <a:rPr kumimoji="1" lang="ja-JP" altLang="en-US" smtClean="0"/>
              <a:t>位置情報を取得し仮表示させる。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714296"/>
            <a:ext cx="3475038" cy="3390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06362" y="37088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ObjTitle.h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12" y="740212"/>
            <a:ext cx="4713288" cy="47676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4087812" y="37088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060824" y="3752578"/>
            <a:ext cx="297449" cy="70399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57200" y="4456575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/>
              <a:t>M</a:t>
            </a:r>
            <a:r>
              <a:rPr kumimoji="1" lang="en-US" altLang="ja-JP" smtClean="0"/>
              <a:t>ouse</a:t>
            </a:r>
            <a:r>
              <a:rPr kumimoji="1" lang="ja-JP" altLang="en-US" smtClean="0"/>
              <a:t>の位置取得用</a:t>
            </a:r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5904873" y="1460500"/>
            <a:ext cx="3112127" cy="3147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7771774" y="2946400"/>
            <a:ext cx="1245226" cy="8227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8178487" y="4104576"/>
            <a:ext cx="838513" cy="91800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9017000" y="1168400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M</a:t>
            </a:r>
            <a:r>
              <a:rPr kumimoji="1" lang="en-US" altLang="ja-JP" smtClean="0"/>
              <a:t>ouse</a:t>
            </a:r>
            <a:r>
              <a:rPr kumimoji="1" lang="ja-JP" altLang="en-US" smtClean="0"/>
              <a:t>の位置取得用</a:t>
            </a:r>
            <a:endParaRPr kumimoji="1" lang="en-US" altLang="ja-JP" smtClean="0"/>
          </a:p>
          <a:p>
            <a:r>
              <a:rPr lang="ja-JP" altLang="en-US" smtClean="0"/>
              <a:t>変数初期化</a:t>
            </a:r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05900" y="2578100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/>
              <a:t>M</a:t>
            </a:r>
            <a:r>
              <a:rPr kumimoji="1" lang="en-US" altLang="ja-JP" smtClean="0"/>
              <a:t>ouse</a:t>
            </a:r>
            <a:r>
              <a:rPr kumimoji="1" lang="ja-JP" altLang="en-US" smtClean="0"/>
              <a:t>の</a:t>
            </a:r>
            <a:r>
              <a:rPr lang="ja-JP" altLang="en-US" smtClean="0"/>
              <a:t>位置を取得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017000" y="3894435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/>
              <a:t>M</a:t>
            </a:r>
            <a:r>
              <a:rPr kumimoji="1" lang="en-US" altLang="ja-JP" smtClean="0"/>
              <a:t>ouse</a:t>
            </a:r>
            <a:r>
              <a:rPr kumimoji="1" lang="ja-JP" altLang="en-US" smtClean="0"/>
              <a:t>の</a:t>
            </a:r>
            <a:r>
              <a:rPr lang="ja-JP" altLang="en-US" smtClean="0"/>
              <a:t>位置を表示</a:t>
            </a:r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0" y="5497241"/>
            <a:ext cx="80858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>
                <a:latin typeface="+mn-ea"/>
              </a:rPr>
              <a:t> Input::</a:t>
            </a:r>
            <a:r>
              <a:rPr lang="en-US" altLang="ja-JP">
                <a:latin typeface="+mn-ea"/>
              </a:rPr>
              <a:t>GetPosX</a:t>
            </a:r>
            <a:r>
              <a:rPr lang="en-US" altLang="ja-JP" smtClean="0">
                <a:latin typeface="+mn-ea"/>
              </a:rPr>
              <a:t>()</a:t>
            </a:r>
            <a:r>
              <a:rPr lang="ja-JP" altLang="en-US" smtClean="0">
                <a:latin typeface="+mn-ea"/>
              </a:rPr>
              <a:t>　・・・</a:t>
            </a:r>
            <a:r>
              <a:rPr lang="en-US" altLang="ja-JP">
                <a:latin typeface="+mn-ea"/>
              </a:rPr>
              <a:t>M</a:t>
            </a:r>
            <a:r>
              <a:rPr lang="en-US" altLang="ja-JP" smtClean="0">
                <a:latin typeface="+mn-ea"/>
              </a:rPr>
              <a:t>ouse</a:t>
            </a:r>
            <a:r>
              <a:rPr lang="ja-JP" altLang="en-US" smtClean="0">
                <a:latin typeface="+mn-ea"/>
              </a:rPr>
              <a:t>の</a:t>
            </a:r>
            <a:r>
              <a:rPr lang="en-US" altLang="ja-JP" smtClean="0">
                <a:latin typeface="+mn-ea"/>
              </a:rPr>
              <a:t>cursor</a:t>
            </a:r>
            <a:r>
              <a:rPr lang="ja-JP" altLang="en-US" smtClean="0">
                <a:latin typeface="+mn-ea"/>
              </a:rPr>
              <a:t>の位置</a:t>
            </a:r>
            <a:r>
              <a:rPr lang="en-US" altLang="ja-JP" smtClean="0">
                <a:latin typeface="+mn-ea"/>
              </a:rPr>
              <a:t>X</a:t>
            </a:r>
            <a:r>
              <a:rPr lang="ja-JP" altLang="en-US" smtClean="0">
                <a:latin typeface="+mn-ea"/>
              </a:rPr>
              <a:t>を返す</a:t>
            </a:r>
            <a:endParaRPr lang="en-US" altLang="ja-JP" smtClean="0">
              <a:latin typeface="+mn-ea"/>
            </a:endParaRPr>
          </a:p>
          <a:p>
            <a:r>
              <a:rPr lang="en-US" altLang="ja-JP">
                <a:latin typeface="+mn-ea"/>
              </a:rPr>
              <a:t> Input</a:t>
            </a:r>
            <a:r>
              <a:rPr lang="en-US" altLang="ja-JP">
                <a:latin typeface="+mn-ea"/>
              </a:rPr>
              <a:t>::</a:t>
            </a:r>
            <a:r>
              <a:rPr lang="en-US" altLang="ja-JP" smtClean="0">
                <a:latin typeface="+mn-ea"/>
              </a:rPr>
              <a:t>GetPosY()</a:t>
            </a:r>
            <a:r>
              <a:rPr lang="ja-JP" altLang="en-US" smtClean="0">
                <a:latin typeface="+mn-ea"/>
              </a:rPr>
              <a:t>　・・・</a:t>
            </a:r>
            <a:r>
              <a:rPr lang="en-US" altLang="ja-JP" smtClean="0">
                <a:latin typeface="+mn-ea"/>
              </a:rPr>
              <a:t>Mouse</a:t>
            </a:r>
            <a:r>
              <a:rPr lang="ja-JP" altLang="en-US">
                <a:latin typeface="+mn-ea"/>
              </a:rPr>
              <a:t>の</a:t>
            </a:r>
            <a:r>
              <a:rPr lang="en-US" altLang="ja-JP">
                <a:latin typeface="+mn-ea"/>
              </a:rPr>
              <a:t>cursor</a:t>
            </a:r>
            <a:r>
              <a:rPr lang="ja-JP" altLang="en-US">
                <a:latin typeface="+mn-ea"/>
              </a:rPr>
              <a:t>の</a:t>
            </a:r>
            <a:r>
              <a:rPr lang="ja-JP" altLang="en-US" smtClean="0">
                <a:latin typeface="+mn-ea"/>
              </a:rPr>
              <a:t>位置</a:t>
            </a:r>
            <a:r>
              <a:rPr lang="en-US" altLang="ja-JP" smtClean="0">
                <a:latin typeface="+mn-ea"/>
              </a:rPr>
              <a:t>Y</a:t>
            </a:r>
            <a:r>
              <a:rPr lang="ja-JP" altLang="en-US" smtClean="0">
                <a:latin typeface="+mn-ea"/>
              </a:rPr>
              <a:t>を返す</a:t>
            </a:r>
            <a:endParaRPr lang="en-US" altLang="ja-JP" smtClean="0">
              <a:latin typeface="+mn-ea"/>
            </a:endParaRPr>
          </a:p>
          <a:p>
            <a:r>
              <a:rPr lang="ja-JP" altLang="en-US" smtClean="0">
                <a:latin typeface="+mn-ea"/>
              </a:rPr>
              <a:t>　　　　　　　　　　　　　　　　　　この</a:t>
            </a:r>
            <a:r>
              <a:rPr lang="en-US" altLang="ja-JP" smtClean="0">
                <a:latin typeface="+mn-ea"/>
              </a:rPr>
              <a:t>Input</a:t>
            </a:r>
            <a:r>
              <a:rPr lang="ja-JP" altLang="en-US" smtClean="0">
                <a:latin typeface="+mn-ea"/>
              </a:rPr>
              <a:t>のこの</a:t>
            </a:r>
            <a:r>
              <a:rPr lang="en-US" altLang="ja-JP" smtClean="0">
                <a:latin typeface="+mn-ea"/>
              </a:rPr>
              <a:t>Method</a:t>
            </a:r>
            <a:r>
              <a:rPr lang="ja-JP" altLang="en-US" smtClean="0">
                <a:latin typeface="+mn-ea"/>
              </a:rPr>
              <a:t>で位置を取ることができます。</a:t>
            </a:r>
            <a:endParaRPr lang="en-US" altLang="ja-JP" smtClean="0">
              <a:latin typeface="+mn-ea"/>
            </a:endParaRPr>
          </a:p>
          <a:p>
            <a:r>
              <a:rPr lang="en-US" altLang="ja-JP" smtClean="0">
                <a:latin typeface="+mn-ea"/>
              </a:rPr>
              <a:t>Game</a:t>
            </a:r>
            <a:r>
              <a:rPr lang="ja-JP" altLang="en-US" smtClean="0">
                <a:latin typeface="+mn-ea"/>
              </a:rPr>
              <a:t>画面で</a:t>
            </a:r>
            <a:r>
              <a:rPr lang="en-US" altLang="ja-JP">
                <a:latin typeface="+mn-ea"/>
              </a:rPr>
              <a:t>M</a:t>
            </a:r>
            <a:r>
              <a:rPr lang="en-US" altLang="ja-JP" smtClean="0">
                <a:latin typeface="+mn-ea"/>
              </a:rPr>
              <a:t>ouse</a:t>
            </a:r>
            <a:r>
              <a:rPr lang="ja-JP" altLang="en-US" smtClean="0">
                <a:latin typeface="+mn-ea"/>
              </a:rPr>
              <a:t>を動かして、値が取れてるかを確認しましょう。</a:t>
            </a:r>
            <a:endParaRPr lang="en-US" altLang="ja-JP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430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05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ja-JP" altLang="en-US"/>
              <a:t>左右</a:t>
            </a:r>
            <a:r>
              <a:rPr lang="ja-JP" altLang="en-US" smtClean="0"/>
              <a:t>の</a:t>
            </a:r>
            <a:r>
              <a:rPr lang="en-US" altLang="ja-JP" smtClean="0"/>
              <a:t>button</a:t>
            </a:r>
            <a:r>
              <a:rPr lang="ja-JP" altLang="en-US" smtClean="0"/>
              <a:t>が押されてるかどうか</a:t>
            </a:r>
            <a:r>
              <a:rPr kumimoji="1" lang="ja-JP" altLang="en-US" smtClean="0"/>
              <a:t>の情報を取る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6" y="858282"/>
            <a:ext cx="3856038" cy="397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59606" y="50165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ObjTitle.h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69271" y="50165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187" y="858282"/>
            <a:ext cx="3510037" cy="3970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767" y="858282"/>
            <a:ext cx="4246898" cy="33835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7842767" y="50165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381000" y="4413358"/>
            <a:ext cx="1284517" cy="60314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0" y="4990462"/>
            <a:ext cx="440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/>
              <a:t>M</a:t>
            </a:r>
            <a:r>
              <a:rPr lang="en-US" altLang="ja-JP" smtClean="0"/>
              <a:t>ouse</a:t>
            </a:r>
            <a:r>
              <a:rPr lang="ja-JP" altLang="en-US" smtClean="0"/>
              <a:t>の</a:t>
            </a:r>
            <a:r>
              <a:rPr lang="en-US" altLang="ja-JP"/>
              <a:t>button</a:t>
            </a:r>
            <a:r>
              <a:rPr lang="ja-JP" altLang="en-US" smtClean="0"/>
              <a:t>の状態を格納する用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4788873" y="4241800"/>
            <a:ext cx="1132767" cy="7747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533900" y="5016500"/>
            <a:ext cx="275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B</a:t>
            </a:r>
            <a:r>
              <a:rPr lang="en-US" altLang="ja-JP" smtClean="0"/>
              <a:t>utton</a:t>
            </a:r>
            <a:r>
              <a:rPr lang="ja-JP" altLang="en-US" smtClean="0"/>
              <a:t>の</a:t>
            </a:r>
            <a:r>
              <a:rPr kumimoji="1" lang="ja-JP" altLang="en-US" smtClean="0"/>
              <a:t>状態を</a:t>
            </a:r>
            <a:r>
              <a:rPr lang="ja-JP" altLang="en-US"/>
              <a:t>取得</a:t>
            </a:r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8122700" y="4011376"/>
            <a:ext cx="134275" cy="61777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842767" y="47149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　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883024" y="4644190"/>
            <a:ext cx="275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Button</a:t>
            </a:r>
            <a:r>
              <a:rPr lang="ja-JP" altLang="en-US" smtClean="0"/>
              <a:t>の状態を表示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9606" y="5753100"/>
            <a:ext cx="10764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Input::GetMouButtonR(</a:t>
            </a:r>
            <a:r>
              <a:rPr lang="ja-JP" altLang="en-US"/>
              <a:t> </a:t>
            </a:r>
            <a:r>
              <a:rPr kumimoji="1" lang="en-US" altLang="ja-JP" smtClean="0"/>
              <a:t>) </a:t>
            </a:r>
            <a:r>
              <a:rPr kumimoji="1" lang="ja-JP" altLang="en-US" smtClean="0"/>
              <a:t>・・・</a:t>
            </a:r>
            <a:r>
              <a:rPr lang="en-US" altLang="ja-JP"/>
              <a:t>M</a:t>
            </a:r>
            <a:r>
              <a:rPr kumimoji="1" lang="en-US" altLang="ja-JP" smtClean="0"/>
              <a:t>ouse</a:t>
            </a:r>
            <a:r>
              <a:rPr kumimoji="1" lang="ja-JP" altLang="en-US" smtClean="0"/>
              <a:t>の</a:t>
            </a:r>
            <a:r>
              <a:rPr lang="en-US" altLang="ja-JP" smtClean="0"/>
              <a:t>R</a:t>
            </a:r>
            <a:r>
              <a:rPr kumimoji="1" lang="en-US" altLang="ja-JP" smtClean="0"/>
              <a:t>ightButton</a:t>
            </a:r>
            <a:r>
              <a:rPr kumimoji="1" lang="ja-JP" altLang="en-US" smtClean="0"/>
              <a:t>の状態を取得</a:t>
            </a:r>
            <a:r>
              <a:rPr lang="ja-JP" altLang="en-US"/>
              <a:t>（</a:t>
            </a:r>
            <a:r>
              <a:rPr lang="ja-JP" altLang="en-US" smtClean="0"/>
              <a:t>押してる</a:t>
            </a:r>
            <a:r>
              <a:rPr lang="en-US" altLang="ja-JP" smtClean="0"/>
              <a:t>=true </a:t>
            </a:r>
            <a:r>
              <a:rPr lang="ja-JP" altLang="en-US" smtClean="0"/>
              <a:t>・</a:t>
            </a:r>
            <a:r>
              <a:rPr lang="en-US" altLang="ja-JP" smtClean="0"/>
              <a:t> </a:t>
            </a:r>
            <a:r>
              <a:rPr lang="ja-JP" altLang="en-US" smtClean="0"/>
              <a:t>押していない＝</a:t>
            </a:r>
            <a:r>
              <a:rPr lang="en-US" altLang="ja-JP" smtClean="0"/>
              <a:t>false</a:t>
            </a:r>
            <a:r>
              <a:rPr lang="ja-JP" altLang="en-US" smtClean="0"/>
              <a:t>）を返す</a:t>
            </a:r>
            <a:endParaRPr kumimoji="1" lang="en-US" altLang="ja-JP" smtClean="0"/>
          </a:p>
          <a:p>
            <a:r>
              <a:rPr lang="en-US" altLang="ja-JP"/>
              <a:t>Input</a:t>
            </a:r>
            <a:r>
              <a:rPr lang="en-US" altLang="ja-JP"/>
              <a:t>::</a:t>
            </a:r>
            <a:r>
              <a:rPr lang="en-US" altLang="ja-JP" smtClean="0"/>
              <a:t>GetMouButtonL(</a:t>
            </a:r>
            <a:r>
              <a:rPr lang="ja-JP" altLang="en-US" smtClean="0"/>
              <a:t> </a:t>
            </a:r>
            <a:r>
              <a:rPr lang="en-US" altLang="ja-JP"/>
              <a:t>) </a:t>
            </a:r>
            <a:r>
              <a:rPr lang="ja-JP" altLang="en-US"/>
              <a:t>・・・</a:t>
            </a:r>
            <a:r>
              <a:rPr lang="en-US" altLang="ja-JP"/>
              <a:t>Mouse</a:t>
            </a:r>
            <a:r>
              <a:rPr lang="ja-JP" altLang="en-US" smtClean="0"/>
              <a:t>の</a:t>
            </a:r>
            <a:r>
              <a:rPr lang="en-US" altLang="ja-JP" smtClean="0"/>
              <a:t>Lef</a:t>
            </a:r>
            <a:r>
              <a:rPr lang="en-US" altLang="ja-JP"/>
              <a:t>t</a:t>
            </a:r>
            <a:r>
              <a:rPr lang="en-US" altLang="ja-JP" smtClean="0"/>
              <a:t>Button</a:t>
            </a:r>
            <a:r>
              <a:rPr lang="ja-JP" altLang="en-US"/>
              <a:t>の状態</a:t>
            </a:r>
            <a:r>
              <a:rPr lang="ja-JP" altLang="en-US"/>
              <a:t>を</a:t>
            </a:r>
            <a:r>
              <a:rPr lang="ja-JP" altLang="en-US" smtClean="0"/>
              <a:t>取得　（押してる</a:t>
            </a:r>
            <a:r>
              <a:rPr lang="en-US" altLang="ja-JP"/>
              <a:t>=true  </a:t>
            </a:r>
            <a:r>
              <a:rPr lang="ja-JP" altLang="en-US"/>
              <a:t>押していない</a:t>
            </a:r>
            <a:r>
              <a:rPr lang="ja-JP" altLang="en-US"/>
              <a:t>＝</a:t>
            </a:r>
            <a:r>
              <a:rPr lang="en-US" altLang="ja-JP" smtClean="0"/>
              <a:t>false</a:t>
            </a:r>
            <a:r>
              <a:rPr lang="ja-JP" altLang="en-US" smtClean="0"/>
              <a:t>）を返す</a:t>
            </a:r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0" y="6501762"/>
            <a:ext cx="564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これで、</a:t>
            </a:r>
            <a:r>
              <a:rPr lang="en-US" altLang="ja-JP" smtClean="0"/>
              <a:t>mouse</a:t>
            </a:r>
            <a:r>
              <a:rPr lang="ja-JP" altLang="en-US" smtClean="0"/>
              <a:t>が</a:t>
            </a:r>
            <a:r>
              <a:rPr lang="en-US" altLang="ja-JP"/>
              <a:t>button</a:t>
            </a:r>
            <a:r>
              <a:rPr lang="ja-JP" altLang="en-US" smtClean="0"/>
              <a:t>が押されてるかどうかを判断する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80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 </a:t>
            </a:r>
            <a:r>
              <a:rPr lang="ja-JP" altLang="en-US"/>
              <a:t>「</a:t>
            </a:r>
            <a:r>
              <a:rPr lang="en-US" altLang="ja-JP" smtClean="0"/>
              <a:t>◆ClickStart</a:t>
            </a:r>
            <a:r>
              <a:rPr lang="ja-JP" altLang="en-US" smtClean="0"/>
              <a:t>」で</a:t>
            </a:r>
            <a:r>
              <a:rPr lang="en-US" altLang="ja-JP" smtClean="0"/>
              <a:t>M</a:t>
            </a:r>
            <a:r>
              <a:rPr kumimoji="1" lang="en-US" altLang="ja-JP" smtClean="0"/>
              <a:t>ouseClick</a:t>
            </a:r>
            <a:r>
              <a:rPr lang="ja-JP" altLang="en-US" smtClean="0"/>
              <a:t>すると</a:t>
            </a:r>
            <a:r>
              <a:rPr lang="en-US" altLang="ja-JP" smtClean="0"/>
              <a:t>Main</a:t>
            </a:r>
            <a:r>
              <a:rPr lang="ja-JP" altLang="en-US" smtClean="0"/>
              <a:t>に遷移する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en-US" altLang="ja-JP" smtClean="0"/>
              <a:t>library</a:t>
            </a:r>
            <a:r>
              <a:rPr kumimoji="1" lang="ja-JP" altLang="en-US" smtClean="0"/>
              <a:t>の当たり判定はあくまで</a:t>
            </a:r>
            <a:r>
              <a:rPr kumimoji="1" lang="en-US" altLang="ja-JP" smtClean="0"/>
              <a:t>object</a:t>
            </a:r>
            <a:r>
              <a:rPr kumimoji="1" lang="ja-JP" altLang="en-US" smtClean="0"/>
              <a:t>同士の当たり判定なので、</a:t>
            </a:r>
            <a:r>
              <a:rPr lang="ja-JP" altLang="en-US" smtClean="0"/>
              <a:t>一つの</a:t>
            </a:r>
            <a:r>
              <a:rPr lang="en-US" altLang="ja-JP" smtClean="0"/>
              <a:t>object</a:t>
            </a:r>
            <a:r>
              <a:rPr lang="ja-JP" altLang="en-US"/>
              <a:t>内</a:t>
            </a:r>
            <a:r>
              <a:rPr lang="ja-JP" altLang="en-US" smtClean="0"/>
              <a:t>で当たり判定の計算をさせることはできません。よって、</a:t>
            </a:r>
            <a:r>
              <a:rPr lang="en-US" altLang="ja-JP" smtClean="0"/>
              <a:t>ActionGame</a:t>
            </a:r>
            <a:r>
              <a:rPr lang="ja-JP" altLang="en-US" smtClean="0"/>
              <a:t>の</a:t>
            </a:r>
            <a:r>
              <a:rPr lang="en-US" altLang="ja-JP" smtClean="0"/>
              <a:t>block</a:t>
            </a:r>
            <a:r>
              <a:rPr lang="ja-JP" altLang="en-US" smtClean="0"/>
              <a:t>判定同様に自分で当たり判定を作りましょう。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" y="1019175"/>
            <a:ext cx="5381625" cy="556640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2046517" y="1289158"/>
            <a:ext cx="4239983" cy="624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323242" y="1104492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S</a:t>
            </a:r>
            <a:r>
              <a:rPr kumimoji="1" lang="en-US" altLang="ja-JP" smtClean="0"/>
              <a:t>cene</a:t>
            </a:r>
            <a:r>
              <a:rPr lang="en-US" altLang="ja-JP" smtClean="0"/>
              <a:t>Main.h</a:t>
            </a:r>
            <a:r>
              <a:rPr lang="ja-JP" altLang="en-US" smtClean="0"/>
              <a:t>を</a:t>
            </a:r>
            <a:r>
              <a:rPr lang="en-US" altLang="ja-JP" smtClean="0"/>
              <a:t>include</a:t>
            </a:r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4510318" y="3606800"/>
            <a:ext cx="1812924" cy="147965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323242" y="3462058"/>
            <a:ext cx="576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追加：当たり判定を自分で設定。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の位置は点なので</a:t>
            </a:r>
            <a:endParaRPr kumimoji="1" lang="en-US" altLang="ja-JP" smtClean="0"/>
          </a:p>
          <a:p>
            <a:r>
              <a:rPr lang="ja-JP" altLang="en-US"/>
              <a:t>幅</a:t>
            </a:r>
            <a:r>
              <a:rPr lang="ja-JP" altLang="en-US" smtClean="0"/>
              <a:t>を計算する必要がない分当たり判定もわかりやすい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89600" y="5981700"/>
            <a:ext cx="587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色々と</a:t>
            </a:r>
            <a:r>
              <a:rPr kumimoji="1" lang="en-US" altLang="ja-JP" smtClean="0"/>
              <a:t>title</a:t>
            </a:r>
            <a:r>
              <a:rPr kumimoji="1" lang="ja-JP" altLang="en-US" smtClean="0"/>
              <a:t>には</a:t>
            </a:r>
            <a:r>
              <a:rPr kumimoji="1" lang="en-US" altLang="ja-JP" smtClean="0"/>
              <a:t>debug</a:t>
            </a:r>
            <a:r>
              <a:rPr kumimoji="1" lang="ja-JP" altLang="en-US" smtClean="0"/>
              <a:t>用の文字列表示がたくさんありますが</a:t>
            </a:r>
            <a:endParaRPr kumimoji="1" lang="en-US" altLang="ja-JP" smtClean="0"/>
          </a:p>
          <a:p>
            <a:r>
              <a:rPr lang="ja-JP" altLang="en-US" smtClean="0"/>
              <a:t>そのままにして、</a:t>
            </a:r>
            <a:r>
              <a:rPr lang="en-US" altLang="ja-JP" smtClean="0"/>
              <a:t>GameMain</a:t>
            </a:r>
            <a:r>
              <a:rPr lang="ja-JP" altLang="en-US" smtClean="0"/>
              <a:t>の作成に移ります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8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621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S</a:t>
            </a:r>
            <a:r>
              <a:rPr kumimoji="1" lang="en-US" altLang="ja-JP" smtClean="0"/>
              <a:t>cene</a:t>
            </a:r>
            <a:r>
              <a:rPr kumimoji="1" lang="ja-JP" altLang="en-US" smtClean="0"/>
              <a:t>の作成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いつ戻りに</a:t>
            </a:r>
            <a:r>
              <a:rPr lang="en-US" altLang="ja-JP" smtClean="0"/>
              <a:t>Scene</a:t>
            </a:r>
            <a:r>
              <a:rPr lang="ja-JP" altLang="en-US" smtClean="0"/>
              <a:t>から作成するのですが、今回は</a:t>
            </a:r>
            <a:r>
              <a:rPr lang="en-US" altLang="ja-JP" smtClean="0"/>
              <a:t>Title</a:t>
            </a:r>
            <a:r>
              <a:rPr lang="ja-JP" altLang="en-US" smtClean="0"/>
              <a:t>画面と</a:t>
            </a:r>
            <a:r>
              <a:rPr lang="en-US" altLang="ja-JP" smtClean="0"/>
              <a:t>GameMain</a:t>
            </a:r>
            <a:r>
              <a:rPr lang="ja-JP" altLang="en-US" smtClean="0"/>
              <a:t>画面の二つを用意しようと思います。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lang="en-US" altLang="ja-JP" smtClean="0"/>
              <a:t>KeyBoard</a:t>
            </a:r>
            <a:r>
              <a:rPr lang="ja-JP" altLang="en-US" smtClean="0"/>
              <a:t>から</a:t>
            </a:r>
            <a:r>
              <a:rPr lang="en-US" altLang="ja-JP" smtClean="0"/>
              <a:t>Mouse</a:t>
            </a:r>
            <a:r>
              <a:rPr lang="ja-JP" altLang="en-US" smtClean="0"/>
              <a:t>操作に操作方法を変更します。</a:t>
            </a:r>
            <a:endParaRPr lang="en-US" altLang="ja-JP" smtClean="0"/>
          </a:p>
        </p:txBody>
      </p:sp>
      <p:sp>
        <p:nvSpPr>
          <p:cNvPr id="2" name="正方形/長方形 1"/>
          <p:cNvSpPr/>
          <p:nvPr/>
        </p:nvSpPr>
        <p:spPr>
          <a:xfrm>
            <a:off x="1642391" y="1302613"/>
            <a:ext cx="2578100" cy="186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mtClean="0"/>
              <a:t>Title</a:t>
            </a:r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25095" y="186673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mtClean="0"/>
              <a:t>タイトル</a:t>
            </a:r>
            <a:endParaRPr kumimoji="1" lang="ja-JP" altLang="en-US" b="1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14145" y="1403101"/>
            <a:ext cx="920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smtClean="0"/>
              <a:t>ランキング</a:t>
            </a:r>
            <a:endParaRPr kumimoji="1" lang="en-US" altLang="ja-JP" sz="1000" b="1" smtClean="0"/>
          </a:p>
          <a:p>
            <a:r>
              <a:rPr lang="en-US" altLang="ja-JP" sz="1000" b="1"/>
              <a:t>1</a:t>
            </a:r>
            <a:r>
              <a:rPr lang="ja-JP" altLang="en-US" sz="1000" b="1" smtClean="0"/>
              <a:t>位 ○○○点</a:t>
            </a:r>
            <a:endParaRPr lang="en-US" altLang="ja-JP" sz="1000" b="1" smtClean="0"/>
          </a:p>
          <a:p>
            <a:r>
              <a:rPr kumimoji="1" lang="en-US" altLang="ja-JP" sz="1000" b="1" smtClean="0"/>
              <a:t>2</a:t>
            </a:r>
            <a:r>
              <a:rPr kumimoji="1" lang="ja-JP" altLang="en-US" sz="1000" b="1" smtClean="0"/>
              <a:t>位 </a:t>
            </a:r>
            <a:r>
              <a:rPr lang="ja-JP" altLang="en-US" sz="1000" b="1" smtClean="0"/>
              <a:t>○○○点</a:t>
            </a:r>
            <a:endParaRPr kumimoji="1" lang="en-US" altLang="ja-JP" sz="1000" b="1" smtClean="0"/>
          </a:p>
          <a:p>
            <a:r>
              <a:rPr kumimoji="1" lang="en-US" altLang="ja-JP" sz="1000" b="1" smtClean="0"/>
              <a:t>3</a:t>
            </a:r>
            <a:r>
              <a:rPr kumimoji="1" lang="ja-JP" altLang="en-US" sz="1000" b="1" smtClean="0"/>
              <a:t>位 </a:t>
            </a:r>
            <a:r>
              <a:rPr lang="ja-JP" altLang="en-US" sz="1000" b="1" smtClean="0"/>
              <a:t>○○○点</a:t>
            </a:r>
            <a:endParaRPr kumimoji="1" lang="en-US" altLang="ja-JP" sz="1000" b="1" smtClean="0"/>
          </a:p>
          <a:p>
            <a:r>
              <a:rPr kumimoji="1" lang="en-US" altLang="ja-JP" sz="1000" b="1" smtClean="0"/>
              <a:t>4</a:t>
            </a:r>
            <a:r>
              <a:rPr kumimoji="1" lang="ja-JP" altLang="en-US" sz="1000" b="1" smtClean="0"/>
              <a:t>位 </a:t>
            </a:r>
            <a:r>
              <a:rPr lang="ja-JP" altLang="en-US" sz="1000" b="1" smtClean="0"/>
              <a:t>○○○点</a:t>
            </a:r>
            <a:endParaRPr kumimoji="1" lang="en-US" altLang="ja-JP" sz="1000" b="1" smtClean="0"/>
          </a:p>
          <a:p>
            <a:r>
              <a:rPr lang="en-US" altLang="ja-JP" sz="1000" b="1" smtClean="0"/>
              <a:t>5</a:t>
            </a:r>
            <a:r>
              <a:rPr lang="ja-JP" altLang="en-US" sz="1000" b="1" smtClean="0"/>
              <a:t>位 ○○○点</a:t>
            </a:r>
            <a:endParaRPr kumimoji="1" lang="ja-JP" altLang="en-US" sz="1000" b="1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67945" y="2277685"/>
            <a:ext cx="1063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/>
              <a:t>S</a:t>
            </a:r>
            <a:r>
              <a:rPr lang="en-US" altLang="ja-JP" smtClean="0"/>
              <a:t>tartClick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69291" y="2418764"/>
            <a:ext cx="5950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50" smtClean="0"/>
              <a:t>リセット</a:t>
            </a:r>
            <a:endParaRPr kumimoji="1" lang="ja-JP" altLang="en-US" sz="105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560557" y="3311028"/>
            <a:ext cx="0" cy="830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 flipV="1">
            <a:off x="3050721" y="3311028"/>
            <a:ext cx="1961" cy="781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1642391" y="4283530"/>
            <a:ext cx="2578100" cy="186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mtClean="0"/>
              <a:t>GameMain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196114" y="3370320"/>
            <a:ext cx="5839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最近は、スマホ等の</a:t>
            </a:r>
            <a:r>
              <a:rPr lang="en-US" altLang="ja-JP" smtClean="0"/>
              <a:t>T</a:t>
            </a:r>
            <a:r>
              <a:rPr kumimoji="1" lang="en-US" altLang="ja-JP" smtClean="0"/>
              <a:t>ouchtype</a:t>
            </a:r>
            <a:r>
              <a:rPr kumimoji="1" lang="ja-JP" altLang="en-US" smtClean="0"/>
              <a:t>操作が多くなっていますので</a:t>
            </a:r>
            <a:endParaRPr kumimoji="1" lang="en-US" altLang="ja-JP" smtClean="0"/>
          </a:p>
          <a:p>
            <a:r>
              <a:rPr lang="en-US" altLang="ja-JP" smtClean="0"/>
              <a:t>Touch</a:t>
            </a:r>
            <a:r>
              <a:rPr lang="ja-JP" altLang="en-US" smtClean="0"/>
              <a:t>によく似ている</a:t>
            </a:r>
            <a:r>
              <a:rPr lang="en-US" altLang="ja-JP"/>
              <a:t>M</a:t>
            </a:r>
            <a:r>
              <a:rPr lang="en-US" altLang="ja-JP" smtClean="0"/>
              <a:t>ouse</a:t>
            </a:r>
            <a:r>
              <a:rPr lang="ja-JP" altLang="en-US" smtClean="0"/>
              <a:t>でやってみましょう</a:t>
            </a:r>
            <a:r>
              <a:rPr lang="ja-JP" altLang="en-US"/>
              <a:t>。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88686" y="6284686"/>
            <a:ext cx="619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Title</a:t>
            </a:r>
            <a:r>
              <a:rPr kumimoji="1" lang="ja-JP" altLang="en-US" smtClean="0"/>
              <a:t>に情報を詰め込み過ぎですが、</a:t>
            </a:r>
            <a:r>
              <a:rPr kumimoji="1" lang="en-US" altLang="ja-JP" smtClean="0"/>
              <a:t>Title</a:t>
            </a:r>
            <a:r>
              <a:rPr kumimoji="1" lang="ja-JP" altLang="en-US" smtClean="0"/>
              <a:t>から作ってみましょう。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2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TitleScene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469900"/>
            <a:ext cx="2635624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V="1">
            <a:off x="558612" y="1701800"/>
            <a:ext cx="584388" cy="69746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6877" y="239926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.h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.cpp</a:t>
            </a:r>
            <a:r>
              <a:rPr kumimoji="1" lang="ja-JP" altLang="en-US" smtClean="0"/>
              <a:t>を</a:t>
            </a:r>
            <a:r>
              <a:rPr lang="en-US" altLang="ja-JP" smtClean="0"/>
              <a:t>S</a:t>
            </a:r>
            <a:r>
              <a:rPr kumimoji="1" lang="en-US" altLang="ja-JP" smtClean="0"/>
              <a:t>ceneTitle</a:t>
            </a:r>
            <a:r>
              <a:rPr lang="ja-JP" altLang="en-US" smtClean="0"/>
              <a:t>を作成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76" y="381000"/>
            <a:ext cx="4826116" cy="2774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3366253" y="0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SceneTitle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926" y="369332"/>
            <a:ext cx="2909398" cy="6464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6458576" y="0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SceneTitle.h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18" y="3639444"/>
            <a:ext cx="4844652" cy="1605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正方形/長方形 18"/>
          <p:cNvSpPr/>
          <p:nvPr/>
        </p:nvSpPr>
        <p:spPr>
          <a:xfrm>
            <a:off x="6369352" y="3270112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GameHead.h</a:t>
            </a:r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9163828" y="3987800"/>
            <a:ext cx="1377172" cy="14351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9213227" y="5053706"/>
            <a:ext cx="1327773" cy="36919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8216900" y="5429766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title</a:t>
            </a:r>
            <a:r>
              <a:rPr lang="ja-JP" altLang="en-US" smtClean="0"/>
              <a:t>を</a:t>
            </a:r>
            <a:r>
              <a:rPr lang="en-US" altLang="ja-JP" smtClean="0"/>
              <a:t>scene</a:t>
            </a:r>
            <a:r>
              <a:rPr lang="ja-JP" altLang="en-US" smtClean="0"/>
              <a:t>の</a:t>
            </a:r>
            <a:r>
              <a:rPr lang="en-US" altLang="ja-JP" smtClean="0"/>
              <a:t>Game</a:t>
            </a:r>
            <a:r>
              <a:rPr kumimoji="1" lang="ja-JP" altLang="en-US" smtClean="0"/>
              <a:t>開始に入れる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612250" y="6488806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真っ暗の画面が出てきたら</a:t>
            </a:r>
            <a:r>
              <a:rPr kumimoji="1" lang="en-US" altLang="ja-JP" smtClean="0"/>
              <a:t>OK</a:t>
            </a:r>
            <a:r>
              <a:rPr kumimoji="1" lang="ja-JP" altLang="en-US" smtClean="0"/>
              <a:t>です。</a:t>
            </a:r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10291" y="4810323"/>
            <a:ext cx="23583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rgbClr val="00B050"/>
                </a:solidFill>
              </a:rPr>
              <a:t>ゲーム</a:t>
            </a:r>
            <a:r>
              <a:rPr lang="ja-JP" altLang="en-US" sz="1400" smtClean="0">
                <a:solidFill>
                  <a:srgbClr val="00B050"/>
                </a:solidFill>
              </a:rPr>
              <a:t>タイトル初期化メソッド</a:t>
            </a:r>
            <a:endParaRPr kumimoji="1" lang="ja-JP" altLang="en-US" sz="1400">
              <a:solidFill>
                <a:srgbClr val="00B05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610291" y="5799098"/>
            <a:ext cx="21788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rgbClr val="00B050"/>
                </a:solidFill>
              </a:rPr>
              <a:t>ゲーム</a:t>
            </a:r>
            <a:r>
              <a:rPr lang="ja-JP" altLang="en-US" sz="1400" smtClean="0">
                <a:solidFill>
                  <a:srgbClr val="00B050"/>
                </a:solidFill>
              </a:rPr>
              <a:t>タイトル実行メソッド</a:t>
            </a:r>
            <a:endParaRPr kumimoji="1" lang="ja-JP" altLang="en-US" sz="1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2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096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TitleObject</a:t>
            </a:r>
          </a:p>
          <a:p>
            <a:r>
              <a:rPr lang="ja-JP" altLang="en-US"/>
              <a:t>　</a:t>
            </a:r>
            <a:r>
              <a:rPr lang="en-US" altLang="ja-JP" smtClean="0"/>
              <a:t>title</a:t>
            </a:r>
            <a:r>
              <a:rPr lang="ja-JP" altLang="en-US" smtClean="0"/>
              <a:t>と</a:t>
            </a:r>
            <a:r>
              <a:rPr lang="en-US" altLang="ja-JP" smtClean="0"/>
              <a:t>ranking</a:t>
            </a:r>
            <a:r>
              <a:rPr lang="ja-JP" altLang="en-US" smtClean="0"/>
              <a:t>と</a:t>
            </a:r>
            <a:r>
              <a:rPr lang="en-US" altLang="ja-JP" smtClean="0"/>
              <a:t>click</a:t>
            </a:r>
            <a:r>
              <a:rPr lang="ja-JP" altLang="en-US" smtClean="0"/>
              <a:t>を表示させるために</a:t>
            </a:r>
            <a:r>
              <a:rPr lang="en-US" altLang="ja-JP" smtClean="0"/>
              <a:t>object</a:t>
            </a:r>
            <a:r>
              <a:rPr lang="ja-JP" altLang="en-US" smtClean="0"/>
              <a:t>を用意します。本当は３つ</a:t>
            </a:r>
            <a:r>
              <a:rPr lang="en-US" altLang="ja-JP" smtClean="0"/>
              <a:t>object</a:t>
            </a:r>
            <a:r>
              <a:rPr lang="ja-JP" altLang="en-US" smtClean="0"/>
              <a:t>を用意しないといけないのですが、</a:t>
            </a:r>
            <a:endParaRPr lang="en-US" altLang="ja-JP" smtClean="0"/>
          </a:p>
          <a:p>
            <a:r>
              <a:rPr kumimoji="1" lang="ja-JP" altLang="en-US" smtClean="0"/>
              <a:t>めんどくさいので</a:t>
            </a:r>
            <a:r>
              <a:rPr kumimoji="1" lang="en-US" altLang="ja-JP" smtClean="0"/>
              <a:t>TitleObject</a:t>
            </a:r>
            <a:r>
              <a:rPr kumimoji="1" lang="ja-JP" altLang="en-US" smtClean="0"/>
              <a:t>が全てするようにします。</a:t>
            </a:r>
            <a:r>
              <a:rPr kumimoji="1" lang="en-US" altLang="ja-JP" smtClean="0"/>
              <a:t>|д</a:t>
            </a:r>
            <a:r>
              <a:rPr kumimoji="1" lang="ja-JP" altLang="en-US" smtClean="0"/>
              <a:t>ﾟ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＜ダメだよ。本当はダメだよ。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50" y="1270853"/>
            <a:ext cx="2239010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V="1">
            <a:off x="1018300" y="2217003"/>
            <a:ext cx="389255" cy="88642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88050" y="3072010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ObjTitle</a:t>
            </a:r>
            <a:r>
              <a:rPr lang="ja-JP" altLang="en-US"/>
              <a:t>追加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97" y="1292820"/>
            <a:ext cx="3474297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259" y="1292820"/>
            <a:ext cx="3072315" cy="5093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2892185" y="991632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ObjTitle.h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622089" y="991632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890" y="5089246"/>
            <a:ext cx="3509709" cy="626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2892185" y="4724042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GameHead.h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3995372" y="5488780"/>
            <a:ext cx="309379" cy="41672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892185" y="5978246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Header</a:t>
            </a:r>
            <a:r>
              <a:rPr lang="ja-JP" altLang="en-US" smtClean="0"/>
              <a:t>に登録</a:t>
            </a:r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47" y="5078926"/>
            <a:ext cx="2576816" cy="10956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71054" y="4707120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GameHead.h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1212927" y="6103784"/>
            <a:ext cx="679087" cy="23844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993900" y="6386745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ObjectName</a:t>
            </a:r>
            <a:r>
              <a:rPr lang="ja-JP" altLang="en-US" smtClean="0"/>
              <a:t>を追加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90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44850" y="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scene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object</a:t>
            </a:r>
            <a:r>
              <a:rPr lang="ja-JP" altLang="en-US" smtClean="0"/>
              <a:t>を呼び出す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4" y="615394"/>
            <a:ext cx="4943475" cy="2082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13788" y="294997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SceneTitle.cpp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3909455" y="1016000"/>
            <a:ext cx="1373745" cy="41360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83200" y="863600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scene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object</a:t>
            </a:r>
            <a:r>
              <a:rPr kumimoji="1" lang="ja-JP" altLang="en-US" smtClean="0"/>
              <a:t>を作成</a:t>
            </a:r>
            <a:r>
              <a:rPr lang="ja-JP" altLang="en-US" smtClean="0"/>
              <a:t>して登録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3788" y="2818288"/>
            <a:ext cx="9935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・仮</a:t>
            </a:r>
            <a:r>
              <a:rPr lang="en-US" altLang="ja-JP" smtClean="0"/>
              <a:t>Title</a:t>
            </a:r>
            <a:r>
              <a:rPr lang="ja-JP" altLang="en-US" smtClean="0"/>
              <a:t>を設置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lang="ja-JP" altLang="en-US"/>
              <a:t>図</a:t>
            </a:r>
            <a:r>
              <a:rPr lang="ja-JP" altLang="en-US" smtClean="0"/>
              <a:t>の</a:t>
            </a:r>
            <a:r>
              <a:rPr kumimoji="1" lang="ja-JP" altLang="en-US" smtClean="0"/>
              <a:t>通りに文字を設置と</a:t>
            </a:r>
            <a:r>
              <a:rPr kumimoji="1" lang="en-US" altLang="ja-JP" smtClean="0"/>
              <a:t>scene</a:t>
            </a:r>
            <a:r>
              <a:rPr kumimoji="1" lang="ja-JP" altLang="en-US" smtClean="0"/>
              <a:t>の移行を先にやります。</a:t>
            </a:r>
            <a:r>
              <a:rPr lang="en-US" altLang="ja-JP" smtClean="0"/>
              <a:t>R</a:t>
            </a:r>
            <a:r>
              <a:rPr kumimoji="1" lang="en-US" altLang="ja-JP" smtClean="0"/>
              <a:t>anking</a:t>
            </a:r>
            <a:r>
              <a:rPr kumimoji="1" lang="ja-JP" altLang="en-US" smtClean="0"/>
              <a:t>の部分の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は後で作成します。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4791" y="3919854"/>
            <a:ext cx="2578100" cy="186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mtClean="0"/>
              <a:t>Title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07495" y="448397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smtClean="0"/>
              <a:t>タイトル</a:t>
            </a:r>
            <a:endParaRPr kumimoji="1" lang="ja-JP" altLang="en-US" b="1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96545" y="4020342"/>
            <a:ext cx="920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smtClean="0"/>
              <a:t>ランキング</a:t>
            </a:r>
            <a:endParaRPr kumimoji="1" lang="en-US" altLang="ja-JP" sz="1000" b="1" smtClean="0"/>
          </a:p>
          <a:p>
            <a:r>
              <a:rPr lang="en-US" altLang="ja-JP" sz="1000" b="1"/>
              <a:t>1</a:t>
            </a:r>
            <a:r>
              <a:rPr lang="ja-JP" altLang="en-US" sz="1000" b="1" smtClean="0"/>
              <a:t>位 ○○○点</a:t>
            </a:r>
            <a:endParaRPr lang="en-US" altLang="ja-JP" sz="1000" b="1" smtClean="0"/>
          </a:p>
          <a:p>
            <a:r>
              <a:rPr kumimoji="1" lang="en-US" altLang="ja-JP" sz="1000" b="1" smtClean="0"/>
              <a:t>2</a:t>
            </a:r>
            <a:r>
              <a:rPr kumimoji="1" lang="ja-JP" altLang="en-US" sz="1000" b="1" smtClean="0"/>
              <a:t>位 </a:t>
            </a:r>
            <a:r>
              <a:rPr lang="ja-JP" altLang="en-US" sz="1000" b="1" smtClean="0"/>
              <a:t>○○○点</a:t>
            </a:r>
            <a:endParaRPr kumimoji="1" lang="en-US" altLang="ja-JP" sz="1000" b="1" smtClean="0"/>
          </a:p>
          <a:p>
            <a:r>
              <a:rPr kumimoji="1" lang="en-US" altLang="ja-JP" sz="1000" b="1" smtClean="0"/>
              <a:t>3</a:t>
            </a:r>
            <a:r>
              <a:rPr kumimoji="1" lang="ja-JP" altLang="en-US" sz="1000" b="1" smtClean="0"/>
              <a:t>位 </a:t>
            </a:r>
            <a:r>
              <a:rPr lang="ja-JP" altLang="en-US" sz="1000" b="1" smtClean="0"/>
              <a:t>○○○点</a:t>
            </a:r>
            <a:endParaRPr kumimoji="1" lang="en-US" altLang="ja-JP" sz="1000" b="1" smtClean="0"/>
          </a:p>
          <a:p>
            <a:r>
              <a:rPr kumimoji="1" lang="en-US" altLang="ja-JP" sz="1000" b="1" smtClean="0"/>
              <a:t>4</a:t>
            </a:r>
            <a:r>
              <a:rPr kumimoji="1" lang="ja-JP" altLang="en-US" sz="1000" b="1" smtClean="0"/>
              <a:t>位 </a:t>
            </a:r>
            <a:r>
              <a:rPr lang="ja-JP" altLang="en-US" sz="1000" b="1" smtClean="0"/>
              <a:t>○○○点</a:t>
            </a:r>
            <a:endParaRPr kumimoji="1" lang="en-US" altLang="ja-JP" sz="1000" b="1" smtClean="0"/>
          </a:p>
          <a:p>
            <a:r>
              <a:rPr lang="en-US" altLang="ja-JP" sz="1000" b="1" smtClean="0"/>
              <a:t>5</a:t>
            </a:r>
            <a:r>
              <a:rPr lang="ja-JP" altLang="en-US" sz="1000" b="1" smtClean="0"/>
              <a:t>位 ○○○点</a:t>
            </a:r>
            <a:endParaRPr kumimoji="1" lang="ja-JP" altLang="en-US" sz="1000" b="1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0345" y="4894926"/>
            <a:ext cx="1063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/>
              <a:t>S</a:t>
            </a:r>
            <a:r>
              <a:rPr lang="en-US" altLang="ja-JP" smtClean="0"/>
              <a:t>tartClick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51691" y="5036005"/>
            <a:ext cx="5950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50" smtClean="0"/>
              <a:t>リセット</a:t>
            </a:r>
            <a:endParaRPr kumimoji="1" lang="ja-JP" altLang="en-US" sz="1050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2958027" y="4073762"/>
            <a:ext cx="900628" cy="181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909455" y="391985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適当</a:t>
            </a:r>
            <a:r>
              <a:rPr lang="ja-JP" altLang="en-US" smtClean="0"/>
              <a:t>な数値で仮置きする</a:t>
            </a:r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1703166" y="5387978"/>
            <a:ext cx="492360" cy="683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2992216" y="5036005"/>
            <a:ext cx="866439" cy="100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195526" y="5852497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M</a:t>
            </a:r>
            <a:r>
              <a:rPr kumimoji="1" lang="en-US" altLang="ja-JP" smtClean="0"/>
              <a:t>ouseClick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GameMain</a:t>
            </a:r>
            <a:r>
              <a:rPr kumimoji="1" lang="ja-JP" altLang="en-US" smtClean="0"/>
              <a:t>に移行する</a:t>
            </a:r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853272" y="483683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今は、押しても何もならない</a:t>
            </a:r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3788" y="6400800"/>
            <a:ext cx="529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Layout</a:t>
            </a:r>
            <a:r>
              <a:rPr kumimoji="1" lang="ja-JP" altLang="en-US" smtClean="0"/>
              <a:t>通りに配置しただけの</a:t>
            </a:r>
            <a:r>
              <a:rPr lang="en-US" altLang="ja-JP"/>
              <a:t>P</a:t>
            </a:r>
            <a:r>
              <a:rPr kumimoji="1" lang="en-US" altLang="ja-JP" smtClean="0"/>
              <a:t>rototype</a:t>
            </a:r>
            <a:r>
              <a:rPr kumimoji="1" lang="ja-JP" altLang="en-US" smtClean="0"/>
              <a:t>を作成します。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3046" y="2030808"/>
            <a:ext cx="27015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smtClean="0">
                <a:solidFill>
                  <a:srgbClr val="00B050"/>
                </a:solidFill>
              </a:rPr>
              <a:t>ゲーム</a:t>
            </a:r>
            <a:r>
              <a:rPr lang="ja-JP" altLang="en-US" sz="1400" smtClean="0">
                <a:solidFill>
                  <a:srgbClr val="00B050"/>
                </a:solidFill>
              </a:rPr>
              <a:t>タイトル実行メソッド</a:t>
            </a:r>
            <a:endParaRPr kumimoji="1" lang="ja-JP" altLang="en-US" sz="1400">
              <a:solidFill>
                <a:srgbClr val="00B05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3045" y="621228"/>
            <a:ext cx="27015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smtClean="0">
                <a:solidFill>
                  <a:srgbClr val="00B050"/>
                </a:solidFill>
              </a:rPr>
              <a:t>ゲーム</a:t>
            </a:r>
            <a:r>
              <a:rPr lang="ja-JP" altLang="en-US" sz="1200" smtClean="0">
                <a:solidFill>
                  <a:srgbClr val="00B050"/>
                </a:solidFill>
              </a:rPr>
              <a:t>タイトル実行メソッド</a:t>
            </a:r>
            <a:endParaRPr kumimoji="1" lang="ja-JP" altLang="en-US" sz="1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7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06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TitleLayout</a:t>
            </a:r>
            <a:r>
              <a:rPr lang="ja-JP" altLang="en-US"/>
              <a:t>通</a:t>
            </a:r>
            <a:r>
              <a:rPr lang="ja-JP" altLang="en-US" smtClean="0"/>
              <a:t>りに</a:t>
            </a:r>
            <a:r>
              <a:rPr lang="en-US" altLang="ja-JP"/>
              <a:t>C</a:t>
            </a:r>
            <a:r>
              <a:rPr lang="en-US" altLang="ja-JP" smtClean="0"/>
              <a:t>oating</a:t>
            </a:r>
            <a:r>
              <a:rPr lang="ja-JP" altLang="en-US" smtClean="0"/>
              <a:t>する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369332"/>
            <a:ext cx="4757222" cy="429156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グループ化 11"/>
          <p:cNvGrpSpPr/>
          <p:nvPr/>
        </p:nvGrpSpPr>
        <p:grpSpPr>
          <a:xfrm>
            <a:off x="8580750" y="369332"/>
            <a:ext cx="2578100" cy="1866900"/>
            <a:chOff x="6379491" y="1151254"/>
            <a:chExt cx="2578100" cy="1866900"/>
          </a:xfrm>
        </p:grpSpPr>
        <p:sp>
          <p:nvSpPr>
            <p:cNvPr id="6" name="正方形/長方形 5"/>
            <p:cNvSpPr/>
            <p:nvPr/>
          </p:nvSpPr>
          <p:spPr>
            <a:xfrm>
              <a:off x="6379491" y="1151254"/>
              <a:ext cx="2578100" cy="1866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mtClean="0"/>
                <a:t>Title</a:t>
              </a:r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6662195" y="1715372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smtClean="0"/>
                <a:t>タイトル</a:t>
              </a:r>
              <a:endParaRPr kumimoji="1" lang="ja-JP" altLang="en-US" b="1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951245" y="1251742"/>
              <a:ext cx="9204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 smtClean="0"/>
                <a:t>ランキング</a:t>
              </a:r>
              <a:endParaRPr kumimoji="1" lang="en-US" altLang="ja-JP" sz="1000" b="1" smtClean="0"/>
            </a:p>
            <a:p>
              <a:r>
                <a:rPr lang="en-US" altLang="ja-JP" sz="1000" b="1"/>
                <a:t>1</a:t>
              </a:r>
              <a:r>
                <a:rPr lang="ja-JP" altLang="en-US" sz="1000" b="1" smtClean="0"/>
                <a:t>位 ○○○点</a:t>
              </a:r>
              <a:endParaRPr lang="en-US" altLang="ja-JP" sz="1000" b="1" smtClean="0"/>
            </a:p>
            <a:p>
              <a:r>
                <a:rPr kumimoji="1" lang="en-US" altLang="ja-JP" sz="1000" b="1" smtClean="0"/>
                <a:t>2</a:t>
              </a:r>
              <a:r>
                <a:rPr kumimoji="1" lang="ja-JP" altLang="en-US" sz="1000" b="1" smtClean="0"/>
                <a:t>位 </a:t>
              </a:r>
              <a:r>
                <a:rPr lang="ja-JP" altLang="en-US" sz="1000" b="1" smtClean="0"/>
                <a:t>○○○点</a:t>
              </a:r>
              <a:endParaRPr kumimoji="1" lang="en-US" altLang="ja-JP" sz="1000" b="1" smtClean="0"/>
            </a:p>
            <a:p>
              <a:r>
                <a:rPr kumimoji="1" lang="en-US" altLang="ja-JP" sz="1000" b="1" smtClean="0"/>
                <a:t>3</a:t>
              </a:r>
              <a:r>
                <a:rPr kumimoji="1" lang="ja-JP" altLang="en-US" sz="1000" b="1" smtClean="0"/>
                <a:t>位 </a:t>
              </a:r>
              <a:r>
                <a:rPr lang="ja-JP" altLang="en-US" sz="1000" b="1" smtClean="0"/>
                <a:t>○○○点</a:t>
              </a:r>
              <a:endParaRPr kumimoji="1" lang="en-US" altLang="ja-JP" sz="1000" b="1" smtClean="0"/>
            </a:p>
            <a:p>
              <a:r>
                <a:rPr kumimoji="1" lang="en-US" altLang="ja-JP" sz="1000" b="1" smtClean="0"/>
                <a:t>4</a:t>
              </a:r>
              <a:r>
                <a:rPr kumimoji="1" lang="ja-JP" altLang="en-US" sz="1000" b="1" smtClean="0"/>
                <a:t>位 </a:t>
              </a:r>
              <a:r>
                <a:rPr lang="ja-JP" altLang="en-US" sz="1000" b="1" smtClean="0"/>
                <a:t>○○○点</a:t>
              </a:r>
              <a:endParaRPr kumimoji="1" lang="en-US" altLang="ja-JP" sz="1000" b="1" smtClean="0"/>
            </a:p>
            <a:p>
              <a:r>
                <a:rPr lang="en-US" altLang="ja-JP" sz="1000" b="1" smtClean="0"/>
                <a:t>5</a:t>
              </a:r>
              <a:r>
                <a:rPr lang="ja-JP" altLang="en-US" sz="1000" b="1" smtClean="0"/>
                <a:t>位 ○○○点</a:t>
              </a:r>
              <a:endParaRPr kumimoji="1" lang="ja-JP" altLang="en-US" sz="1000" b="1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6605045" y="2126326"/>
              <a:ext cx="10634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S</a:t>
              </a:r>
              <a:r>
                <a:rPr lang="en-US" altLang="ja-JP" smtClean="0"/>
                <a:t>tartClick</a:t>
              </a:r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206391" y="2267405"/>
              <a:ext cx="595035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050" smtClean="0"/>
                <a:t>リセット</a:t>
              </a:r>
              <a:endParaRPr kumimoji="1" lang="ja-JP" altLang="en-US" sz="1050"/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 flipH="1">
            <a:off x="4754268" y="1656586"/>
            <a:ext cx="836079" cy="7705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681366" y="1427775"/>
            <a:ext cx="303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L</a:t>
            </a:r>
            <a:r>
              <a:rPr kumimoji="1" lang="en-US" altLang="ja-JP" smtClean="0"/>
              <a:t>ayout</a:t>
            </a:r>
            <a:r>
              <a:rPr kumimoji="1" lang="ja-JP" altLang="en-US" smtClean="0"/>
              <a:t>を元に配置した。</a:t>
            </a:r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752" y="2999194"/>
            <a:ext cx="4214209" cy="3144694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5172307" y="6143888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とりあえず、こんな感じに出しました。</a:t>
            </a:r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2425700" y="4919296"/>
            <a:ext cx="2378610" cy="29192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905516" y="516463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Compile</a:t>
            </a:r>
            <a:r>
              <a:rPr kumimoji="1" lang="ja-JP" altLang="en-US" smtClean="0"/>
              <a:t>結果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13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507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・遷移先の</a:t>
            </a:r>
            <a:r>
              <a:rPr kumimoji="1" lang="en-US" altLang="ja-JP" smtClean="0"/>
              <a:t>GameMain</a:t>
            </a:r>
            <a:r>
              <a:rPr kumimoji="1" lang="ja-JP" altLang="en-US" smtClean="0"/>
              <a:t>を作る。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mouse</a:t>
            </a:r>
            <a:r>
              <a:rPr lang="ja-JP" altLang="en-US" smtClean="0"/>
              <a:t>操作は遷移先を作った後に</a:t>
            </a:r>
            <a:r>
              <a:rPr lang="en-US" altLang="ja-JP" smtClean="0"/>
              <a:t>coating</a:t>
            </a:r>
            <a:r>
              <a:rPr lang="ja-JP" altLang="en-US" smtClean="0"/>
              <a:t>します。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4" y="646331"/>
            <a:ext cx="2613025" cy="20203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矢印コネクタ 6"/>
          <p:cNvCxnSpPr>
            <a:stCxn id="11" idx="1"/>
          </p:cNvCxnSpPr>
          <p:nvPr/>
        </p:nvCxnSpPr>
        <p:spPr>
          <a:xfrm flipH="1" flipV="1">
            <a:off x="1670365" y="2417763"/>
            <a:ext cx="1374552" cy="3852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538100" y="1182959"/>
            <a:ext cx="306699" cy="14799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044917" y="2271624"/>
            <a:ext cx="325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TitleData</a:t>
            </a:r>
            <a:r>
              <a:rPr kumimoji="1" lang="ja-JP" altLang="en-US" smtClean="0"/>
              <a:t>は</a:t>
            </a:r>
            <a:r>
              <a:rPr lang="en-US" altLang="ja-JP" smtClean="0"/>
              <a:t>F</a:t>
            </a:r>
            <a:r>
              <a:rPr kumimoji="1" lang="en-US" altLang="ja-JP" smtClean="0"/>
              <a:t>older</a:t>
            </a:r>
            <a:r>
              <a:rPr kumimoji="1" lang="ja-JP" altLang="en-US" smtClean="0"/>
              <a:t>まとめた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874643" y="859794"/>
            <a:ext cx="3225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main</a:t>
            </a:r>
            <a:r>
              <a:rPr kumimoji="1" lang="ja-JP" altLang="en-US" smtClean="0"/>
              <a:t>用の</a:t>
            </a:r>
            <a:r>
              <a:rPr kumimoji="1" lang="en-US" altLang="ja-JP" smtClean="0"/>
              <a:t>scene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Object</a:t>
            </a:r>
            <a:r>
              <a:rPr kumimoji="1" lang="ja-JP" altLang="en-US" smtClean="0"/>
              <a:t>を</a:t>
            </a:r>
            <a:endParaRPr kumimoji="1" lang="en-US" altLang="ja-JP" smtClean="0"/>
          </a:p>
          <a:p>
            <a:r>
              <a:rPr kumimoji="1" lang="ja-JP" altLang="en-US" smtClean="0"/>
              <a:t>用意した</a:t>
            </a:r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5" y="3102388"/>
            <a:ext cx="3113129" cy="1897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6447966" y="12700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SceneMain</a:t>
            </a:r>
            <a:r>
              <a:rPr lang="en-US" altLang="ja-JP" smtClean="0"/>
              <a:t>.cpp</a:t>
            </a:r>
            <a:endParaRPr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810" y="382032"/>
            <a:ext cx="2831099" cy="6255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/>
          <p:cNvSpPr/>
          <p:nvPr/>
        </p:nvSpPr>
        <p:spPr>
          <a:xfrm>
            <a:off x="95921" y="274042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SceneMain.h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631" y="3105858"/>
            <a:ext cx="2695575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363957" y="2754081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ObjMain.h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2043" y="382032"/>
            <a:ext cx="2410499" cy="4164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正方形/長方形 22"/>
          <p:cNvSpPr/>
          <p:nvPr/>
        </p:nvSpPr>
        <p:spPr>
          <a:xfrm>
            <a:off x="9444729" y="50800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</p:spTree>
    <p:extLst>
      <p:ext uri="{BB962C8B-B14F-4D97-AF65-F5344CB8AC3E}">
        <p14:creationId xmlns:p14="http://schemas.microsoft.com/office/powerpoint/2010/main" val="130547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Header</a:t>
            </a:r>
            <a:r>
              <a:rPr lang="ja-JP" altLang="en-US" smtClean="0"/>
              <a:t>に登録</a:t>
            </a:r>
            <a:endParaRPr kumimoji="1" lang="en-US" altLang="ja-JP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4" y="476250"/>
            <a:ext cx="1924179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37" y="476250"/>
            <a:ext cx="3640322" cy="18859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 flipH="1">
            <a:off x="6151333" y="1419225"/>
            <a:ext cx="617767" cy="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769100" y="1234559"/>
            <a:ext cx="364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objectName</a:t>
            </a:r>
            <a:r>
              <a:rPr kumimoji="1" lang="ja-JP" altLang="en-US" smtClean="0"/>
              <a:t>の設定と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　　　</a:t>
            </a:r>
            <a:r>
              <a:rPr kumimoji="1" lang="en-US" altLang="ja-JP" smtClean="0"/>
              <a:t>scene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object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Header</a:t>
            </a:r>
            <a:r>
              <a:rPr kumimoji="1" lang="ja-JP" altLang="en-US" smtClean="0"/>
              <a:t>を登録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19" y="3076574"/>
            <a:ext cx="4178510" cy="162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0" y="2550775"/>
            <a:ext cx="549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SceneMain</a:t>
            </a:r>
            <a:r>
              <a:rPr lang="ja-JP" altLang="en-US" smtClean="0"/>
              <a:t>の初期化で</a:t>
            </a:r>
            <a:r>
              <a:rPr lang="en-US" altLang="ja-JP" smtClean="0"/>
              <a:t>MainObject</a:t>
            </a:r>
            <a:r>
              <a:rPr lang="ja-JP" altLang="en-US" smtClean="0"/>
              <a:t>を作成し登録する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4023645" y="4035425"/>
            <a:ext cx="617767" cy="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641412" y="3847347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object</a:t>
            </a:r>
            <a:r>
              <a:rPr kumimoji="1" lang="ja-JP" altLang="en-US" smtClean="0"/>
              <a:t>を登録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01884" y="5009634"/>
            <a:ext cx="5658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遷移先を作ったので</a:t>
            </a:r>
            <a:r>
              <a:rPr lang="en-US" altLang="ja-JP" smtClean="0"/>
              <a:t>Title</a:t>
            </a:r>
            <a:r>
              <a:rPr lang="ja-JP" altLang="en-US" smtClean="0"/>
              <a:t>から遷移できるようにしましょう。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7789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885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M</a:t>
            </a:r>
            <a:r>
              <a:rPr kumimoji="1" lang="en-US" altLang="ja-JP" smtClean="0"/>
              <a:t>ouse</a:t>
            </a:r>
            <a:r>
              <a:rPr kumimoji="1" lang="ja-JP" altLang="en-US" smtClean="0"/>
              <a:t>操作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/>
              <a:t>M</a:t>
            </a:r>
            <a:r>
              <a:rPr lang="en-US" altLang="ja-JP" smtClean="0"/>
              <a:t>ouse</a:t>
            </a:r>
            <a:r>
              <a:rPr lang="ja-JP" altLang="en-US" smtClean="0"/>
              <a:t>操作をしてみましょう。</a:t>
            </a:r>
            <a:r>
              <a:rPr lang="en-US" altLang="ja-JP" smtClean="0"/>
              <a:t>Mouse</a:t>
            </a:r>
            <a:r>
              <a:rPr lang="ja-JP" altLang="en-US" smtClean="0"/>
              <a:t>操作では、</a:t>
            </a:r>
            <a:r>
              <a:rPr lang="en-US" altLang="ja-JP"/>
              <a:t>C</a:t>
            </a:r>
            <a:r>
              <a:rPr lang="en-US" altLang="ja-JP" smtClean="0"/>
              <a:t>ursor</a:t>
            </a:r>
            <a:r>
              <a:rPr lang="ja-JP" altLang="en-US" smtClean="0"/>
              <a:t>の位置（</a:t>
            </a:r>
            <a:r>
              <a:rPr lang="en-US" altLang="ja-JP" smtClean="0"/>
              <a:t>x,y</a:t>
            </a:r>
            <a:r>
              <a:rPr lang="ja-JP" altLang="en-US" smtClean="0"/>
              <a:t>）と左右</a:t>
            </a:r>
            <a:r>
              <a:rPr lang="en-US" altLang="ja-JP" smtClean="0"/>
              <a:t>Button</a:t>
            </a:r>
            <a:r>
              <a:rPr lang="ja-JP" altLang="en-US" smtClean="0"/>
              <a:t>が押されたかどうかと言う情報を扱う事に</a:t>
            </a:r>
            <a:endParaRPr lang="en-US" altLang="ja-JP" smtClean="0"/>
          </a:p>
          <a:p>
            <a:r>
              <a:rPr lang="ja-JP" altLang="en-US" smtClean="0"/>
              <a:t>なります。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803400" y="1485900"/>
            <a:ext cx="2451100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689600" y="2082800"/>
            <a:ext cx="1054100" cy="134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6" idx="0"/>
          </p:cNvCxnSpPr>
          <p:nvPr/>
        </p:nvCxnSpPr>
        <p:spPr>
          <a:xfrm>
            <a:off x="6216650" y="2082800"/>
            <a:ext cx="0" cy="673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6" idx="2"/>
            <a:endCxn id="6" idx="6"/>
          </p:cNvCxnSpPr>
          <p:nvPr/>
        </p:nvCxnSpPr>
        <p:spPr>
          <a:xfrm>
            <a:off x="5689600" y="2755900"/>
            <a:ext cx="1054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803400" y="1470283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window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94661" y="11640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(0,0)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11672" y="34290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(800,600)</a:t>
            </a:r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 rot="7591546">
            <a:off x="2924984" y="2410105"/>
            <a:ext cx="194114" cy="20837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2890337" y="2654301"/>
            <a:ext cx="103952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143622" y="4191002"/>
            <a:ext cx="403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Window</a:t>
            </a:r>
            <a:r>
              <a:rPr lang="ja-JP" altLang="en-US" smtClean="0"/>
              <a:t>のどの位置に</a:t>
            </a:r>
            <a:r>
              <a:rPr lang="en-US" altLang="ja-JP"/>
              <a:t>C</a:t>
            </a:r>
            <a:r>
              <a:rPr lang="en-US" altLang="ja-JP" smtClean="0"/>
              <a:t>ursor</a:t>
            </a:r>
            <a:r>
              <a:rPr lang="ja-JP" altLang="en-US" smtClean="0"/>
              <a:t>があるのか</a:t>
            </a:r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6447514" y="1781159"/>
            <a:ext cx="296186" cy="301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743700" y="1470283"/>
            <a:ext cx="337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左右</a:t>
            </a:r>
            <a:r>
              <a:rPr kumimoji="1" lang="en-US" altLang="ja-JP" smtClean="0"/>
              <a:t>button</a:t>
            </a:r>
            <a:r>
              <a:rPr kumimoji="1" lang="ja-JP" altLang="en-US" smtClean="0"/>
              <a:t>が</a:t>
            </a:r>
            <a:r>
              <a:rPr lang="ja-JP" altLang="en-US"/>
              <a:t>押</a:t>
            </a:r>
            <a:r>
              <a:rPr lang="ja-JP" altLang="en-US" smtClean="0"/>
              <a:t>されてるかどう</a:t>
            </a:r>
            <a:r>
              <a:rPr lang="ja-JP" altLang="en-US"/>
              <a:t>か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7800" y="4838700"/>
            <a:ext cx="1188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もっとも標準的な</a:t>
            </a:r>
            <a:r>
              <a:rPr lang="en-US" altLang="ja-JP" smtClean="0"/>
              <a:t>M</a:t>
            </a:r>
            <a:r>
              <a:rPr kumimoji="1" lang="en-US" altLang="ja-JP" smtClean="0"/>
              <a:t>ouse</a:t>
            </a:r>
            <a:r>
              <a:rPr kumimoji="1" lang="ja-JP" altLang="en-US" smtClean="0"/>
              <a:t>の情報扱う事になります。そのため、</a:t>
            </a:r>
            <a:r>
              <a:rPr lang="en-US" altLang="ja-JP" smtClean="0"/>
              <a:t>R</a:t>
            </a:r>
            <a:r>
              <a:rPr kumimoji="1" lang="en-US" altLang="ja-JP" smtClean="0"/>
              <a:t>oll</a:t>
            </a:r>
            <a:r>
              <a:rPr kumimoji="1" lang="ja-JP" altLang="en-US" smtClean="0"/>
              <a:t>や</a:t>
            </a:r>
            <a:r>
              <a:rPr lang="en-US" altLang="ja-JP" smtClean="0"/>
              <a:t>S</a:t>
            </a:r>
            <a:r>
              <a:rPr kumimoji="1" lang="en-US" altLang="ja-JP" smtClean="0"/>
              <a:t>ideButton</a:t>
            </a:r>
            <a:r>
              <a:rPr kumimoji="1" lang="ja-JP" altLang="en-US" smtClean="0"/>
              <a:t>等は情報を取れませんので注意してください</a:t>
            </a:r>
            <a:endParaRPr kumimoji="1" lang="ja-JP" altLang="en-US"/>
          </a:p>
        </p:txBody>
      </p:sp>
      <p:cxnSp>
        <p:nvCxnSpPr>
          <p:cNvPr id="24" name="カギ線コネクタ 23"/>
          <p:cNvCxnSpPr/>
          <p:nvPr/>
        </p:nvCxnSpPr>
        <p:spPr>
          <a:xfrm rot="16200000" flipV="1">
            <a:off x="5408270" y="1376020"/>
            <a:ext cx="734110" cy="7048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77800" y="5785368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それでは、初めに</a:t>
            </a:r>
            <a:r>
              <a:rPr lang="en-US" altLang="ja-JP"/>
              <a:t>M</a:t>
            </a:r>
            <a:r>
              <a:rPr kumimoji="1" lang="en-US" altLang="ja-JP" smtClean="0"/>
              <a:t>ouse</a:t>
            </a:r>
            <a:r>
              <a:rPr kumimoji="1" lang="ja-JP" altLang="en-US" smtClean="0"/>
              <a:t>の位置を取得しましょう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4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635</Words>
  <Application>Microsoft Office PowerPoint</Application>
  <PresentationFormat>ワイド画面</PresentationFormat>
  <Paragraphs>129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Ｇａｍｅ開発指南書２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98</cp:revision>
  <dcterms:created xsi:type="dcterms:W3CDTF">2016-04-21T00:45:06Z</dcterms:created>
  <dcterms:modified xsi:type="dcterms:W3CDTF">2016-09-27T05:15:03Z</dcterms:modified>
</cp:coreProperties>
</file>