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P</a:t>
            </a:r>
            <a:r>
              <a:rPr lang="en-US" altLang="ja-JP" smtClean="0"/>
              <a:t>uzzle</a:t>
            </a:r>
            <a:r>
              <a:rPr lang="ja-JP" altLang="en-US" smtClean="0"/>
              <a:t>Ｇａｍｅ開発</a:t>
            </a:r>
            <a:endParaRPr lang="en-US" altLang="ja-JP" smtClean="0"/>
          </a:p>
          <a:p>
            <a:r>
              <a:rPr kumimoji="1" lang="en-US" altLang="ja-JP" smtClean="0"/>
              <a:t>Save</a:t>
            </a:r>
          </a:p>
          <a:p>
            <a:r>
              <a:rPr lang="en-US" altLang="ja-JP" smtClean="0"/>
              <a:t>Load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1600"/>
            <a:ext cx="634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R</a:t>
            </a:r>
            <a:r>
              <a:rPr kumimoji="1" lang="en-US" altLang="ja-JP" smtClean="0"/>
              <a:t>anking</a:t>
            </a:r>
            <a:r>
              <a:rPr lang="ja-JP" altLang="en-US"/>
              <a:t>情報</a:t>
            </a:r>
            <a:r>
              <a:rPr lang="ja-JP" altLang="en-US" smtClean="0"/>
              <a:t>を外部</a:t>
            </a:r>
            <a:r>
              <a:rPr lang="en-US" altLang="ja-JP" smtClean="0"/>
              <a:t>Data</a:t>
            </a:r>
            <a:r>
              <a:rPr lang="ja-JP" altLang="en-US" smtClean="0"/>
              <a:t>として出力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/>
              <a:t>T</a:t>
            </a:r>
            <a:r>
              <a:rPr kumimoji="1" lang="en-US" altLang="ja-JP" smtClean="0"/>
              <a:t>itle</a:t>
            </a:r>
            <a:r>
              <a:rPr kumimoji="1" lang="ja-JP" altLang="en-US" smtClean="0"/>
              <a:t>に戻った時、</a:t>
            </a:r>
            <a:r>
              <a:rPr kumimoji="1" lang="en-US" altLang="ja-JP" smtClean="0"/>
              <a:t>Ranking</a:t>
            </a:r>
            <a:r>
              <a:rPr kumimoji="1" lang="ja-JP" altLang="en-US" smtClean="0"/>
              <a:t>情報を外部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として出力しましょう。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64539"/>
            <a:ext cx="3833172" cy="1241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246786" y="2844800"/>
            <a:ext cx="1461614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記憶</a:t>
            </a:r>
            <a:r>
              <a:rPr lang="ja-JP" altLang="en-US" smtClean="0"/>
              <a:t>空間</a:t>
            </a:r>
            <a:endParaRPr kumimoji="1" lang="ja-JP" altLang="en-US"/>
          </a:p>
        </p:txBody>
      </p:sp>
      <p:sp>
        <p:nvSpPr>
          <p:cNvPr id="7" name="曲折矢印 6"/>
          <p:cNvSpPr/>
          <p:nvPr/>
        </p:nvSpPr>
        <p:spPr>
          <a:xfrm rot="10800000" flipH="1">
            <a:off x="1289396" y="2551119"/>
            <a:ext cx="781626" cy="1206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987800" y="3340100"/>
            <a:ext cx="9652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5263" y="420246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構造体を元に</a:t>
            </a:r>
            <a:r>
              <a:rPr lang="ja-JP" altLang="en-US"/>
              <a:t>記憶</a:t>
            </a:r>
            <a:r>
              <a:rPr kumimoji="1" lang="ja-JP" altLang="en-US" smtClean="0"/>
              <a:t>空間を作る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232400" y="2844800"/>
            <a:ext cx="1461614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記憶空間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5560478" y="1836897"/>
            <a:ext cx="17399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ランキング</a:t>
            </a:r>
            <a:endParaRPr kumimoji="1" lang="en-US" altLang="ja-JP" smtClean="0"/>
          </a:p>
          <a:p>
            <a:pPr algn="ctr"/>
            <a:r>
              <a:rPr lang="ja-JP" altLang="en-US"/>
              <a:t>情報</a:t>
            </a:r>
            <a:endParaRPr kumimoji="1" lang="ja-JP" altLang="en-US"/>
          </a:p>
        </p:txBody>
      </p:sp>
      <p:sp>
        <p:nvSpPr>
          <p:cNvPr id="13" name="右カーブ矢印 12"/>
          <p:cNvSpPr/>
          <p:nvPr/>
        </p:nvSpPr>
        <p:spPr>
          <a:xfrm rot="1801007">
            <a:off x="4868443" y="1986064"/>
            <a:ext cx="902950" cy="1227509"/>
          </a:xfrm>
          <a:prstGeom prst="curvedRightArrow">
            <a:avLst>
              <a:gd name="adj1" fmla="val 16076"/>
              <a:gd name="adj2" fmla="val 50000"/>
              <a:gd name="adj3" fmla="val 25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97400" y="4186704"/>
            <a:ext cx="322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この記憶情報は</a:t>
            </a:r>
            <a:r>
              <a:rPr lang="en-US" altLang="ja-JP" smtClean="0"/>
              <a:t>program</a:t>
            </a:r>
            <a:r>
              <a:rPr lang="ja-JP" altLang="en-US" smtClean="0"/>
              <a:t>終了で</a:t>
            </a:r>
            <a:endParaRPr lang="en-US" altLang="ja-JP" smtClean="0"/>
          </a:p>
          <a:p>
            <a:r>
              <a:rPr kumimoji="1" lang="ja-JP" altLang="en-US"/>
              <a:t>消</a:t>
            </a:r>
            <a:r>
              <a:rPr kumimoji="1" lang="ja-JP" altLang="en-US" smtClean="0"/>
              <a:t>える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7081363" y="3357108"/>
            <a:ext cx="1997991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7527666" y="2505181"/>
            <a:ext cx="1551689" cy="679238"/>
          </a:xfrm>
          <a:prstGeom prst="wedgeRoundRectCallout">
            <a:avLst>
              <a:gd name="adj1" fmla="val -44568"/>
              <a:gd name="adj2" fmla="val 77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Save</a:t>
            </a:r>
            <a:r>
              <a:rPr kumimoji="1" lang="ja-JP" altLang="en-US" smtClean="0"/>
              <a:t>命令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461500" y="2844800"/>
            <a:ext cx="1461614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外部</a:t>
            </a:r>
            <a:r>
              <a:rPr lang="en-US" altLang="ja-JP" smtClean="0"/>
              <a:t>Data</a:t>
            </a:r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90003" y="4202460"/>
            <a:ext cx="359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外部情報として同</a:t>
            </a:r>
            <a:r>
              <a:rPr lang="en-US" altLang="ja-JP" smtClean="0"/>
              <a:t>F</a:t>
            </a:r>
            <a:r>
              <a:rPr kumimoji="1" lang="en-US" altLang="ja-JP" smtClean="0"/>
              <a:t>older</a:t>
            </a:r>
            <a:r>
              <a:rPr kumimoji="1" lang="ja-JP" altLang="en-US" smtClean="0"/>
              <a:t>に置かれる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2400" y="5397500"/>
            <a:ext cx="11784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ただし、</a:t>
            </a:r>
            <a:r>
              <a:rPr kumimoji="1" lang="ja-JP" altLang="en-US" smtClean="0">
                <a:solidFill>
                  <a:srgbClr val="FF0000"/>
                </a:solidFill>
              </a:rPr>
              <a:t>この</a:t>
            </a:r>
            <a:r>
              <a:rPr lang="en-US" altLang="ja-JP" smtClean="0">
                <a:solidFill>
                  <a:srgbClr val="FF0000"/>
                </a:solidFill>
              </a:rPr>
              <a:t>S</a:t>
            </a:r>
            <a:r>
              <a:rPr kumimoji="1" lang="en-US" altLang="ja-JP" smtClean="0">
                <a:solidFill>
                  <a:srgbClr val="FF0000"/>
                </a:solidFill>
              </a:rPr>
              <a:t>ave</a:t>
            </a:r>
            <a:r>
              <a:rPr kumimoji="1" lang="ja-JP" altLang="en-US" smtClean="0">
                <a:solidFill>
                  <a:srgbClr val="FF0000"/>
                </a:solidFill>
              </a:rPr>
              <a:t>する情報は、この</a:t>
            </a:r>
            <a:r>
              <a:rPr kumimoji="1" lang="en-US" altLang="ja-JP" smtClean="0">
                <a:solidFill>
                  <a:srgbClr val="FF0000"/>
                </a:solidFill>
              </a:rPr>
              <a:t>UserData</a:t>
            </a:r>
            <a:r>
              <a:rPr kumimoji="1" lang="ja-JP" altLang="en-US" smtClean="0">
                <a:solidFill>
                  <a:srgbClr val="FF0000"/>
                </a:solidFill>
              </a:rPr>
              <a:t>内である事と、必ず静的である事です。</a:t>
            </a:r>
            <a:r>
              <a:rPr kumimoji="1" lang="en-US" altLang="ja-JP" smtClean="0"/>
              <a:t>UserData</a:t>
            </a:r>
            <a:r>
              <a:rPr kumimoji="1" lang="ja-JP" altLang="en-US" smtClean="0"/>
              <a:t>内に</a:t>
            </a:r>
            <a:r>
              <a:rPr kumimoji="1" lang="en-US" altLang="ja-JP" smtClean="0"/>
              <a:t>pointer</a:t>
            </a:r>
            <a:r>
              <a:rPr kumimoji="1" lang="ja-JP" altLang="en-US" smtClean="0"/>
              <a:t>を作成し、動的に</a:t>
            </a:r>
            <a:endParaRPr kumimoji="1" lang="en-US" altLang="ja-JP" smtClean="0"/>
          </a:p>
          <a:p>
            <a:r>
              <a:rPr lang="en-US" altLang="ja-JP"/>
              <a:t>memory</a:t>
            </a:r>
            <a:r>
              <a:rPr lang="ja-JP" altLang="en-US" smtClean="0"/>
              <a:t>空間を作成してもそれは外部に吐き出す事ができないので注意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9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23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ave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それでは、</a:t>
            </a:r>
            <a:r>
              <a:rPr lang="en-US" altLang="ja-JP"/>
              <a:t>Title</a:t>
            </a:r>
            <a:r>
              <a:rPr lang="ja-JP" altLang="en-US" smtClean="0"/>
              <a:t>に入るたびに</a:t>
            </a:r>
            <a:r>
              <a:rPr lang="en-US" altLang="ja-JP"/>
              <a:t>S</a:t>
            </a:r>
            <a:r>
              <a:rPr lang="en-US" altLang="ja-JP" smtClean="0"/>
              <a:t>ave</a:t>
            </a:r>
            <a:r>
              <a:rPr lang="ja-JP" altLang="en-US" smtClean="0"/>
              <a:t>される仕組みを作りましょう。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4" y="1038224"/>
            <a:ext cx="7640025" cy="3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282574" y="668892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747192" y="1739900"/>
            <a:ext cx="2520508" cy="5552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267700" y="1392792"/>
            <a:ext cx="33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UserData</a:t>
            </a:r>
            <a:r>
              <a:rPr kumimoji="1" lang="ja-JP" altLang="en-US" smtClean="0"/>
              <a:t>を外部に出力する</a:t>
            </a:r>
            <a:endParaRPr kumimoji="1" lang="en-US" altLang="ja-JP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2574" y="4368800"/>
            <a:ext cx="118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これで、得点が自動的に</a:t>
            </a:r>
            <a:r>
              <a:rPr lang="en-US" altLang="ja-JP" smtClean="0"/>
              <a:t>save</a:t>
            </a:r>
            <a:r>
              <a:rPr lang="ja-JP" altLang="en-US" smtClean="0"/>
              <a:t>されるようになりました。ある程度</a:t>
            </a:r>
            <a:r>
              <a:rPr lang="ja-JP" altLang="en-US"/>
              <a:t>得点</a:t>
            </a:r>
            <a:r>
              <a:rPr lang="ja-JP" altLang="en-US" smtClean="0"/>
              <a:t>を稼いで、</a:t>
            </a:r>
            <a:r>
              <a:rPr lang="en-US" altLang="ja-JP" smtClean="0"/>
              <a:t>Title</a:t>
            </a:r>
            <a:r>
              <a:rPr lang="ja-JP" altLang="en-US" smtClean="0"/>
              <a:t>に戻ると</a:t>
            </a:r>
            <a:r>
              <a:rPr lang="en-US" altLang="ja-JP" smtClean="0"/>
              <a:t>folder</a:t>
            </a:r>
            <a:r>
              <a:rPr lang="ja-JP" altLang="en-US" smtClean="0"/>
              <a:t>に新たな</a:t>
            </a:r>
            <a:r>
              <a:rPr lang="en-US" altLang="ja-JP" smtClean="0"/>
              <a:t>file</a:t>
            </a:r>
            <a:r>
              <a:rPr lang="ja-JP" altLang="en-US" smtClean="0"/>
              <a:t>ができます。</a:t>
            </a:r>
            <a:endParaRPr lang="en-US" altLang="ja-JP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4" y="5147708"/>
            <a:ext cx="8116366" cy="1637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82574" y="4785461"/>
            <a:ext cx="191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D:\test\PUG\PUG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441892" y="5517040"/>
            <a:ext cx="7244908" cy="11215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686800" y="527050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これが、自動的に作成される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27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5100" y="0"/>
            <a:ext cx="1143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user_data</a:t>
            </a:r>
            <a:r>
              <a:rPr kumimoji="1" lang="ja-JP" altLang="en-US" smtClean="0"/>
              <a:t>の中身を見てみる。</a:t>
            </a:r>
            <a:endParaRPr kumimoji="1" lang="en-US" altLang="ja-JP" smtClean="0"/>
          </a:p>
          <a:p>
            <a:r>
              <a:rPr lang="en-US" altLang="ja-JP" smtClean="0"/>
              <a:t>user_data</a:t>
            </a:r>
            <a:r>
              <a:rPr lang="ja-JP" altLang="en-US" smtClean="0"/>
              <a:t>には拡張子は無いので、「メモ帳」や「サクラエディタ」で</a:t>
            </a:r>
            <a:r>
              <a:rPr lang="en-US" altLang="ja-JP" smtClean="0"/>
              <a:t>user_data</a:t>
            </a:r>
            <a:r>
              <a:rPr lang="ja-JP" altLang="en-US" smtClean="0"/>
              <a:t>を</a:t>
            </a:r>
            <a:r>
              <a:rPr lang="en-US" altLang="ja-JP" smtClean="0"/>
              <a:t>drop</a:t>
            </a:r>
            <a:r>
              <a:rPr lang="ja-JP" altLang="en-US" smtClean="0"/>
              <a:t>してみてください。中身が見れます。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823912"/>
            <a:ext cx="666750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右カーブ矢印 5"/>
          <p:cNvSpPr/>
          <p:nvPr/>
        </p:nvSpPr>
        <p:spPr>
          <a:xfrm rot="6612976" flipH="1">
            <a:off x="2894219" y="1380830"/>
            <a:ext cx="611353" cy="32514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4663407"/>
            <a:ext cx="75247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165100" y="3600001"/>
            <a:ext cx="11459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・中身を見ると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得点数によって情報内容は違いますが、以下のような状態でまったく読めないです。。この情報は構造体の</a:t>
            </a:r>
            <a:r>
              <a:rPr lang="en-US" altLang="ja-JP" smtClean="0"/>
              <a:t>byte</a:t>
            </a:r>
            <a:r>
              <a:rPr lang="ja-JP" altLang="en-US" smtClean="0"/>
              <a:t>情報</a:t>
            </a:r>
            <a:endParaRPr lang="en-US" altLang="ja-JP" smtClean="0"/>
          </a:p>
          <a:p>
            <a:r>
              <a:rPr lang="ja-JP" altLang="en-US" smtClean="0"/>
              <a:t>をそのまま出力者であり</a:t>
            </a:r>
            <a:r>
              <a:rPr lang="en-US" altLang="ja-JP" smtClean="0"/>
              <a:t>Binary</a:t>
            </a:r>
            <a:r>
              <a:rPr lang="ja-JP" altLang="en-US" smtClean="0"/>
              <a:t>形式と言います。</a:t>
            </a:r>
            <a:endParaRPr lang="en-US" altLang="ja-JP" smtClean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463550" y="5352382"/>
            <a:ext cx="5518150" cy="7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5100" y="6384633"/>
            <a:ext cx="112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この赤い部分までの場所に情報があるわけです。</a:t>
            </a:r>
            <a:r>
              <a:rPr kumimoji="1" lang="en-US" altLang="ja-JP" smtClean="0"/>
              <a:t>Byte</a:t>
            </a:r>
            <a:r>
              <a:rPr kumimoji="1" lang="ja-JP" altLang="en-US" smtClean="0"/>
              <a:t>情報そのまま出力なので数値や文字として出力されません。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09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732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L</a:t>
            </a:r>
            <a:r>
              <a:rPr kumimoji="1" lang="en-US" altLang="ja-JP" smtClean="0"/>
              <a:t>oad</a:t>
            </a:r>
            <a:r>
              <a:rPr kumimoji="1" lang="ja-JP" altLang="en-US" smtClean="0"/>
              <a:t>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S</a:t>
            </a:r>
            <a:r>
              <a:rPr lang="en-US" altLang="ja-JP" smtClean="0"/>
              <a:t>ave</a:t>
            </a:r>
            <a:r>
              <a:rPr lang="ja-JP" altLang="en-US" smtClean="0"/>
              <a:t>した情報を今度は</a:t>
            </a:r>
            <a:r>
              <a:rPr lang="en-US" altLang="ja-JP"/>
              <a:t>L</a:t>
            </a:r>
            <a:r>
              <a:rPr lang="en-US" altLang="ja-JP" smtClean="0"/>
              <a:t>oad</a:t>
            </a:r>
            <a:r>
              <a:rPr lang="ja-JP" altLang="en-US" smtClean="0"/>
              <a:t>したいと思います。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7" y="854074"/>
            <a:ext cx="5528201" cy="4962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/>
          <p:nvPr/>
        </p:nvCxnSpPr>
        <p:spPr>
          <a:xfrm flipH="1">
            <a:off x="5721792" y="3927474"/>
            <a:ext cx="552008" cy="3869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273800" y="3668141"/>
            <a:ext cx="5193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Save</a:t>
            </a:r>
            <a:r>
              <a:rPr kumimoji="1" lang="ja-JP" altLang="en-US" smtClean="0"/>
              <a:t>：：</a:t>
            </a:r>
            <a:r>
              <a:rPr kumimoji="1" lang="en-US" altLang="ja-JP" smtClean="0"/>
              <a:t>Open</a:t>
            </a:r>
            <a:r>
              <a:rPr kumimoji="1" lang="ja-JP" altLang="en-US" smtClean="0"/>
              <a:t>（）で同</a:t>
            </a:r>
            <a:r>
              <a:rPr kumimoji="1" lang="en-US" altLang="ja-JP" smtClean="0"/>
              <a:t>folder</a:t>
            </a:r>
            <a:r>
              <a:rPr kumimoji="1" lang="ja-JP" altLang="en-US" smtClean="0"/>
              <a:t>内の</a:t>
            </a:r>
            <a:r>
              <a:rPr lang="en-US" altLang="ja-JP" smtClean="0"/>
              <a:t>user_data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lang="ja-JP" altLang="en-US" smtClean="0"/>
              <a:t>読み込んで、</a:t>
            </a:r>
            <a:r>
              <a:rPr lang="en-US" altLang="ja-JP" smtClean="0"/>
              <a:t>save</a:t>
            </a:r>
            <a:r>
              <a:rPr lang="ja-JP" altLang="en-US"/>
              <a:t>用</a:t>
            </a:r>
            <a:r>
              <a:rPr lang="ja-JP" altLang="en-US" smtClean="0"/>
              <a:t>の記憶空間に入れます。</a:t>
            </a:r>
            <a:endParaRPr lang="en-US" altLang="ja-JP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もし、同</a:t>
            </a:r>
            <a:r>
              <a:rPr kumimoji="1" lang="en-US" altLang="ja-JP" smtClean="0">
                <a:solidFill>
                  <a:srgbClr val="FF0000"/>
                </a:solidFill>
              </a:rPr>
              <a:t>folder</a:t>
            </a:r>
            <a:r>
              <a:rPr kumimoji="1" lang="ja-JP" altLang="en-US" smtClean="0">
                <a:solidFill>
                  <a:srgbClr val="FF0000"/>
                </a:solidFill>
              </a:rPr>
              <a:t>に</a:t>
            </a:r>
            <a:r>
              <a:rPr kumimoji="1" lang="en-US" altLang="ja-JP" smtClean="0">
                <a:solidFill>
                  <a:srgbClr val="FF0000"/>
                </a:solidFill>
              </a:rPr>
              <a:t>user_data</a:t>
            </a:r>
            <a:r>
              <a:rPr kumimoji="1" lang="ja-JP" altLang="en-US" smtClean="0">
                <a:solidFill>
                  <a:srgbClr val="FF0000"/>
                </a:solidFill>
              </a:rPr>
              <a:t>が無い場合は</a:t>
            </a:r>
            <a:r>
              <a:rPr kumimoji="1" lang="en-US" altLang="ja-JP" smtClean="0">
                <a:solidFill>
                  <a:srgbClr val="FF0000"/>
                </a:solidFill>
              </a:rPr>
              <a:t>0</a:t>
            </a:r>
            <a:r>
              <a:rPr lang="ja-JP" altLang="en-US" smtClean="0">
                <a:solidFill>
                  <a:srgbClr val="FF0000"/>
                </a:solidFill>
              </a:rPr>
              <a:t>が入ります</a:t>
            </a:r>
            <a:endParaRPr kumimoji="1" lang="en-US" altLang="ja-JP" smtClean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4796206" y="4885972"/>
            <a:ext cx="1477594" cy="4861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273800" y="5129036"/>
            <a:ext cx="5578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Save::Open</a:t>
            </a:r>
            <a:r>
              <a:rPr kumimoji="1" lang="ja-JP" altLang="en-US" smtClean="0"/>
              <a:t>（）後に</a:t>
            </a:r>
            <a:r>
              <a:rPr kumimoji="1" lang="en-US" altLang="ja-JP" smtClean="0"/>
              <a:t>m_point</a:t>
            </a:r>
            <a:r>
              <a:rPr lang="ja-JP" altLang="en-US" smtClean="0"/>
              <a:t>を</a:t>
            </a:r>
            <a:r>
              <a:rPr lang="en-US" altLang="ja-JP" smtClean="0"/>
              <a:t>0</a:t>
            </a:r>
            <a:r>
              <a:rPr lang="ja-JP" altLang="en-US" smtClean="0"/>
              <a:t>にする。そうしないと</a:t>
            </a:r>
            <a:endParaRPr lang="en-US" altLang="ja-JP" smtClean="0"/>
          </a:p>
          <a:p>
            <a:r>
              <a:rPr lang="en-US" altLang="ja-JP" smtClean="0"/>
              <a:t>Save</a:t>
            </a:r>
            <a:r>
              <a:rPr lang="ja-JP" altLang="en-US" smtClean="0"/>
              <a:t>の際に</a:t>
            </a:r>
            <a:r>
              <a:rPr lang="en-US" altLang="ja-JP" smtClean="0"/>
              <a:t>m_point</a:t>
            </a:r>
            <a:r>
              <a:rPr lang="ja-JP" altLang="en-US" smtClean="0"/>
              <a:t>も記憶されていた情報を、ここで</a:t>
            </a:r>
            <a:r>
              <a:rPr lang="en-US" altLang="ja-JP" smtClean="0"/>
              <a:t>load</a:t>
            </a:r>
          </a:p>
          <a:p>
            <a:r>
              <a:rPr lang="ja-JP" altLang="en-US" smtClean="0"/>
              <a:t>されて、</a:t>
            </a:r>
            <a:r>
              <a:rPr lang="en-US" altLang="ja-JP" smtClean="0"/>
              <a:t>m_point</a:t>
            </a:r>
            <a:r>
              <a:rPr lang="ja-JP" altLang="en-US" smtClean="0"/>
              <a:t>が値が入る</a:t>
            </a:r>
            <a:endParaRPr lang="en-US" altLang="ja-JP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436499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</a:t>
            </a:r>
            <a:r>
              <a:rPr lang="en-US" altLang="ja-JP" smtClean="0"/>
              <a:t>Puzzle</a:t>
            </a:r>
            <a:r>
              <a:rPr lang="ja-JP" altLang="en-US" smtClean="0"/>
              <a:t>は終了です。自分でも色々な</a:t>
            </a:r>
            <a:r>
              <a:rPr lang="en-US" altLang="ja-JP"/>
              <a:t>P</a:t>
            </a:r>
            <a:r>
              <a:rPr lang="en-US" altLang="ja-JP" smtClean="0"/>
              <a:t>uzzle</a:t>
            </a:r>
            <a:r>
              <a:rPr lang="ja-JP" altLang="en-US" smtClean="0"/>
              <a:t>を作ると</a:t>
            </a:r>
            <a:r>
              <a:rPr lang="ja-JP" altLang="en-US"/>
              <a:t>面白</a:t>
            </a:r>
            <a:r>
              <a:rPr lang="ja-JP" altLang="en-US" smtClean="0"/>
              <a:t>いですよ</a:t>
            </a:r>
            <a:r>
              <a:rPr lang="ja-JP" altLang="en-US"/>
              <a:t>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9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10439</TotalTime>
  <Words>328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Ｇａｍｅ開発指南書８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396</cp:revision>
  <dcterms:created xsi:type="dcterms:W3CDTF">2016-04-21T00:45:06Z</dcterms:created>
  <dcterms:modified xsi:type="dcterms:W3CDTF">2016-11-15T07:46:18Z</dcterms:modified>
</cp:coreProperties>
</file>