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42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18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2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5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71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63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9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75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28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18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1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1950-D256-4D73-BF83-5FD23D24C24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30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Ｇａｍ</a:t>
            </a:r>
            <a:r>
              <a:rPr lang="ja-JP" altLang="en-US" dirty="0"/>
              <a:t>ｅ</a:t>
            </a:r>
            <a:r>
              <a:rPr kumimoji="1" lang="ja-JP" altLang="en-US" smtClean="0"/>
              <a:t>開発指南書９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P</a:t>
            </a:r>
            <a:r>
              <a:rPr lang="en-US" altLang="ja-JP" smtClean="0"/>
              <a:t>uzzle</a:t>
            </a:r>
            <a:r>
              <a:rPr lang="ja-JP" altLang="en-US" smtClean="0"/>
              <a:t>Ｇａｍｅ開発</a:t>
            </a:r>
            <a:endParaRPr lang="en-US" altLang="ja-JP" smtClean="0"/>
          </a:p>
          <a:p>
            <a:r>
              <a:rPr lang="en-US" altLang="ja-JP" smtClean="0"/>
              <a:t>Lib</a:t>
            </a:r>
            <a:r>
              <a:rPr lang="ja-JP" altLang="en-US" smtClean="0"/>
              <a:t>化</a:t>
            </a:r>
            <a:endParaRPr lang="en-US" altLang="ja-JP" smtClean="0"/>
          </a:p>
          <a:p>
            <a:r>
              <a:rPr kumimoji="1" lang="en-US" altLang="ja-JP" smtClean="0"/>
              <a:t>Debug</a:t>
            </a:r>
            <a:r>
              <a:rPr lang="en-US" altLang="ja-JP" smtClean="0"/>
              <a:t>Mode</a:t>
            </a:r>
            <a:r>
              <a:rPr lang="ja-JP" altLang="en-US" smtClean="0"/>
              <a:t>と</a:t>
            </a:r>
            <a:r>
              <a:rPr lang="en-US" altLang="ja-JP" smtClean="0"/>
              <a:t>ReleaseMode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6568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4557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・</a:t>
            </a:r>
            <a:r>
              <a:rPr lang="en-US" altLang="ja-JP" smtClean="0"/>
              <a:t>DebugMode</a:t>
            </a:r>
            <a:r>
              <a:rPr lang="ja-JP" altLang="en-US" smtClean="0"/>
              <a:t>と</a:t>
            </a:r>
            <a:r>
              <a:rPr lang="en-US" altLang="ja-JP" smtClean="0"/>
              <a:t>ReleaseMode</a:t>
            </a:r>
            <a:r>
              <a:rPr lang="ja-JP" altLang="en-US" smtClean="0"/>
              <a:t>を知る</a:t>
            </a:r>
            <a:endParaRPr lang="en-US" altLang="ja-JP" smtClean="0"/>
          </a:p>
          <a:p>
            <a:r>
              <a:rPr kumimoji="1" lang="ja-JP" altLang="en-US"/>
              <a:t>　</a:t>
            </a:r>
            <a:r>
              <a:rPr lang="en-US" altLang="ja-JP"/>
              <a:t>G</a:t>
            </a:r>
            <a:r>
              <a:rPr kumimoji="1" lang="en-US" altLang="ja-JP" smtClean="0"/>
              <a:t>ame</a:t>
            </a:r>
            <a:r>
              <a:rPr kumimoji="1" lang="ja-JP" altLang="en-US" smtClean="0"/>
              <a:t>が完成したら完成版を出力しましょう。</a:t>
            </a:r>
            <a:endParaRPr kumimoji="1" lang="en-US" altLang="ja-JP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53" y="876300"/>
            <a:ext cx="4820227" cy="127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直線矢印コネクタ 4"/>
          <p:cNvCxnSpPr/>
          <p:nvPr/>
        </p:nvCxnSpPr>
        <p:spPr>
          <a:xfrm flipH="1">
            <a:off x="2967816" y="1092200"/>
            <a:ext cx="2721784" cy="2460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5778500" y="876300"/>
            <a:ext cx="5473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通常ここは、</a:t>
            </a:r>
            <a:r>
              <a:rPr lang="en-US" altLang="ja-JP" smtClean="0"/>
              <a:t>D</a:t>
            </a:r>
            <a:r>
              <a:rPr kumimoji="1" lang="en-US" altLang="ja-JP" smtClean="0"/>
              <a:t>ebug</a:t>
            </a:r>
            <a:r>
              <a:rPr kumimoji="1" lang="ja-JP" altLang="en-US" smtClean="0"/>
              <a:t>となっているが、ここを</a:t>
            </a:r>
            <a:r>
              <a:rPr lang="en-US" altLang="ja-JP" smtClean="0"/>
              <a:t>R</a:t>
            </a:r>
            <a:r>
              <a:rPr kumimoji="1" lang="en-US" altLang="ja-JP" smtClean="0"/>
              <a:t>elease</a:t>
            </a:r>
            <a:r>
              <a:rPr kumimoji="1" lang="ja-JP" altLang="en-US" smtClean="0"/>
              <a:t>すると</a:t>
            </a:r>
            <a:endParaRPr kumimoji="1" lang="en-US" altLang="ja-JP" smtClean="0"/>
          </a:p>
          <a:p>
            <a:r>
              <a:rPr lang="ja-JP" altLang="en-US" smtClean="0"/>
              <a:t>完成版で</a:t>
            </a:r>
            <a:r>
              <a:rPr lang="en-US" altLang="ja-JP" smtClean="0"/>
              <a:t>exe</a:t>
            </a:r>
            <a:r>
              <a:rPr lang="ja-JP" altLang="en-US" smtClean="0"/>
              <a:t>が作られる。</a:t>
            </a:r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1600" y="2425700"/>
            <a:ext cx="337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R</a:t>
            </a:r>
            <a:r>
              <a:rPr kumimoji="1" lang="en-US" altLang="ja-JP" smtClean="0"/>
              <a:t>elease</a:t>
            </a:r>
            <a:r>
              <a:rPr kumimoji="1" lang="ja-JP" altLang="en-US" smtClean="0"/>
              <a:t>版の</a:t>
            </a:r>
            <a:r>
              <a:rPr lang="en-US" altLang="ja-JP" smtClean="0"/>
              <a:t>P</a:t>
            </a:r>
            <a:r>
              <a:rPr kumimoji="1" lang="en-US" altLang="ja-JP" smtClean="0"/>
              <a:t>roperty</a:t>
            </a:r>
            <a:r>
              <a:rPr kumimoji="1" lang="ja-JP" altLang="en-US" smtClean="0"/>
              <a:t>を設定する</a:t>
            </a:r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34000" y="1866900"/>
            <a:ext cx="37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このまま実行しても</a:t>
            </a:r>
            <a:r>
              <a:rPr kumimoji="1" lang="en-US" altLang="ja-JP" smtClean="0"/>
              <a:t>Error</a:t>
            </a:r>
            <a:r>
              <a:rPr kumimoji="1" lang="ja-JP" altLang="en-US" smtClean="0"/>
              <a:t>が起きます。</a:t>
            </a:r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53" y="2903537"/>
            <a:ext cx="4276725" cy="13811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直線矢印コネクタ 9"/>
          <p:cNvCxnSpPr/>
          <p:nvPr/>
        </p:nvCxnSpPr>
        <p:spPr>
          <a:xfrm flipH="1">
            <a:off x="4264386" y="3293269"/>
            <a:ext cx="370292" cy="3008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2857896"/>
            <a:ext cx="5741863" cy="142676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直線矢印コネクタ 13"/>
          <p:cNvCxnSpPr/>
          <p:nvPr/>
        </p:nvCxnSpPr>
        <p:spPr>
          <a:xfrm flipH="1">
            <a:off x="11067097" y="3142853"/>
            <a:ext cx="370292" cy="3008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>
            <a:off x="11067097" y="3561158"/>
            <a:ext cx="370292" cy="3008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294453" y="4495800"/>
            <a:ext cx="88858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新しい</a:t>
            </a:r>
            <a:r>
              <a:rPr kumimoji="1" lang="en-US" altLang="ja-JP" smtClean="0"/>
              <a:t>project</a:t>
            </a:r>
            <a:r>
              <a:rPr kumimoji="1" lang="ja-JP" altLang="en-US" smtClean="0"/>
              <a:t>を作成した時の設定を</a:t>
            </a:r>
            <a:r>
              <a:rPr lang="en-US" altLang="ja-JP" smtClean="0"/>
              <a:t>R</a:t>
            </a:r>
            <a:r>
              <a:rPr kumimoji="1" lang="en-US" altLang="ja-JP" smtClean="0"/>
              <a:t>eleaseMode</a:t>
            </a:r>
            <a:r>
              <a:rPr kumimoji="1" lang="ja-JP" altLang="en-US" smtClean="0"/>
              <a:t>用で設定しないといけない。</a:t>
            </a:r>
            <a:endParaRPr kumimoji="1" lang="en-US" altLang="ja-JP" smtClean="0"/>
          </a:p>
          <a:p>
            <a:endParaRPr lang="en-US" altLang="ja-JP"/>
          </a:p>
          <a:p>
            <a:r>
              <a:rPr lang="en-US" altLang="ja-JP" smtClean="0"/>
              <a:t>R</a:t>
            </a:r>
            <a:r>
              <a:rPr kumimoji="1" lang="en-US" altLang="ja-JP" smtClean="0"/>
              <a:t>eleaseMode</a:t>
            </a:r>
            <a:r>
              <a:rPr kumimoji="1" lang="ja-JP" altLang="en-US" smtClean="0"/>
              <a:t>は</a:t>
            </a:r>
            <a:r>
              <a:rPr lang="en-US" altLang="ja-JP" smtClean="0"/>
              <a:t>D</a:t>
            </a:r>
            <a:r>
              <a:rPr kumimoji="1" lang="en-US" altLang="ja-JP" smtClean="0"/>
              <a:t>ebugData</a:t>
            </a:r>
            <a:r>
              <a:rPr lang="ja-JP" altLang="en-US" smtClean="0"/>
              <a:t>や</a:t>
            </a:r>
            <a:r>
              <a:rPr lang="en-US" altLang="ja-JP" smtClean="0"/>
              <a:t>BreakPoint</a:t>
            </a:r>
            <a:r>
              <a:rPr lang="ja-JP" altLang="en-US" smtClean="0"/>
              <a:t>で</a:t>
            </a:r>
            <a:r>
              <a:rPr lang="en-US" altLang="ja-JP" smtClean="0"/>
              <a:t>program</a:t>
            </a:r>
            <a:r>
              <a:rPr lang="ja-JP" altLang="en-US" smtClean="0"/>
              <a:t>の流れを見る追跡が無い分、</a:t>
            </a:r>
            <a:r>
              <a:rPr lang="ja-JP" altLang="en-US" smtClean="0">
                <a:solidFill>
                  <a:srgbClr val="FF0000"/>
                </a:solidFill>
              </a:rPr>
              <a:t>高速</a:t>
            </a:r>
            <a:r>
              <a:rPr lang="ja-JP" altLang="en-US" smtClean="0"/>
              <a:t>です。</a:t>
            </a:r>
            <a:endParaRPr lang="en-US" altLang="ja-JP" smtClean="0"/>
          </a:p>
          <a:p>
            <a:r>
              <a:rPr lang="ja-JP" altLang="en-US" smtClean="0">
                <a:solidFill>
                  <a:srgbClr val="FF0000"/>
                </a:solidFill>
              </a:rPr>
              <a:t>最終提出する時は</a:t>
            </a:r>
            <a:r>
              <a:rPr lang="en-US" altLang="ja-JP" smtClean="0">
                <a:solidFill>
                  <a:srgbClr val="FF0000"/>
                </a:solidFill>
              </a:rPr>
              <a:t>Release</a:t>
            </a:r>
            <a:r>
              <a:rPr lang="ja-JP" altLang="en-US" smtClean="0"/>
              <a:t>を使いましょう。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2768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2109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・実行するとなぜか</a:t>
            </a:r>
            <a:r>
              <a:rPr lang="en-US" altLang="ja-JP" smtClean="0"/>
              <a:t>D</a:t>
            </a:r>
            <a:r>
              <a:rPr kumimoji="1" lang="en-US" altLang="ja-JP" smtClean="0"/>
              <a:t>ebug</a:t>
            </a:r>
            <a:r>
              <a:rPr kumimoji="1" lang="ja-JP" altLang="en-US" smtClean="0"/>
              <a:t>の内容がある</a:t>
            </a:r>
            <a:endParaRPr kumimoji="1" lang="en-US" altLang="ja-JP" smtClean="0"/>
          </a:p>
          <a:p>
            <a:r>
              <a:rPr lang="ja-JP" altLang="en-US"/>
              <a:t>実行</a:t>
            </a:r>
            <a:r>
              <a:rPr lang="ja-JP" altLang="en-US" smtClean="0"/>
              <a:t>すると左上に数値が見えてると思います。この数字は処理何㎜秒で全ての処理を終えているかを見るための</a:t>
            </a:r>
            <a:r>
              <a:rPr lang="en-US" altLang="ja-JP" smtClean="0"/>
              <a:t>debug</a:t>
            </a:r>
            <a:r>
              <a:rPr lang="ja-JP" altLang="en-US" smtClean="0"/>
              <a:t>用の</a:t>
            </a:r>
            <a:endParaRPr lang="en-US" altLang="ja-JP" smtClean="0"/>
          </a:p>
          <a:p>
            <a:r>
              <a:rPr kumimoji="1" lang="ja-JP" altLang="en-US"/>
              <a:t>モノ</a:t>
            </a:r>
            <a:r>
              <a:rPr kumimoji="1" lang="ja-JP" altLang="en-US" smtClean="0"/>
              <a:t>です。</a:t>
            </a:r>
            <a:r>
              <a:rPr kumimoji="1" lang="en-US" altLang="ja-JP" smtClean="0"/>
              <a:t>Library</a:t>
            </a:r>
            <a:r>
              <a:rPr kumimoji="1" lang="ja-JP" altLang="en-US" smtClean="0"/>
              <a:t>で</a:t>
            </a:r>
            <a:r>
              <a:rPr lang="en-US" altLang="ja-JP" smtClean="0"/>
              <a:t>R</a:t>
            </a:r>
            <a:r>
              <a:rPr kumimoji="1" lang="en-US" altLang="ja-JP" smtClean="0"/>
              <a:t>eleaseMode</a:t>
            </a:r>
            <a:r>
              <a:rPr kumimoji="1" lang="ja-JP" altLang="en-US" smtClean="0"/>
              <a:t>だと見えないように設定していますがなぜか出てしまいます。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111250"/>
            <a:ext cx="2438400" cy="1028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5345597" y="1440934"/>
            <a:ext cx="664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※Action</a:t>
            </a:r>
            <a:r>
              <a:rPr kumimoji="1" lang="ja-JP" altLang="en-US" smtClean="0"/>
              <a:t>や</a:t>
            </a:r>
            <a:r>
              <a:rPr kumimoji="1" lang="en-US" altLang="ja-JP" smtClean="0"/>
              <a:t>shooting</a:t>
            </a:r>
            <a:r>
              <a:rPr kumimoji="1" lang="ja-JP" altLang="en-US" smtClean="0"/>
              <a:t>にあった。当たり判定の可視化も</a:t>
            </a:r>
            <a:r>
              <a:rPr kumimoji="1" lang="en-US" altLang="ja-JP" smtClean="0"/>
              <a:t>debug</a:t>
            </a:r>
            <a:r>
              <a:rPr kumimoji="1" lang="ja-JP" altLang="en-US" smtClean="0"/>
              <a:t>用です。</a:t>
            </a:r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27000" y="2489200"/>
            <a:ext cx="1042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Release</a:t>
            </a:r>
            <a:r>
              <a:rPr kumimoji="1" lang="ja-JP" altLang="en-US" smtClean="0"/>
              <a:t>しているのになぜか</a:t>
            </a:r>
            <a:r>
              <a:rPr kumimoji="1" lang="en-US" altLang="ja-JP" smtClean="0"/>
              <a:t>debug</a:t>
            </a:r>
            <a:r>
              <a:rPr lang="ja-JP" altLang="en-US" smtClean="0"/>
              <a:t>になっています。理由は・・・・。</a:t>
            </a:r>
            <a:r>
              <a:rPr lang="en-US" altLang="ja-JP" smtClean="0"/>
              <a:t>Lib</a:t>
            </a:r>
            <a:r>
              <a:rPr lang="ja-JP" altLang="en-US" smtClean="0"/>
              <a:t>化した時、</a:t>
            </a:r>
            <a:r>
              <a:rPr lang="en-US" altLang="ja-JP" smtClean="0"/>
              <a:t>DebugMode</a:t>
            </a:r>
            <a:r>
              <a:rPr lang="ja-JP" altLang="en-US" smtClean="0"/>
              <a:t>で出力していた。</a:t>
            </a:r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7000" y="3214300"/>
            <a:ext cx="6090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/>
              <a:t>R</a:t>
            </a:r>
            <a:r>
              <a:rPr kumimoji="1" lang="en-US" altLang="ja-JP" smtClean="0"/>
              <a:t>elease</a:t>
            </a:r>
            <a:r>
              <a:rPr kumimoji="1" lang="ja-JP" altLang="en-US" smtClean="0"/>
              <a:t>用</a:t>
            </a:r>
            <a:r>
              <a:rPr lang="en-US" altLang="ja-JP"/>
              <a:t>L</a:t>
            </a:r>
            <a:r>
              <a:rPr kumimoji="1" lang="en-US" altLang="ja-JP" smtClean="0"/>
              <a:t>ibrary</a:t>
            </a:r>
            <a:r>
              <a:rPr kumimoji="1" lang="ja-JP" altLang="en-US" smtClean="0"/>
              <a:t>の作成しよう。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それでは、</a:t>
            </a:r>
            <a:r>
              <a:rPr lang="ja-JP" altLang="en-US" b="1" smtClean="0"/>
              <a:t>８</a:t>
            </a:r>
            <a:r>
              <a:rPr lang="en-US" altLang="ja-JP" b="1" smtClean="0"/>
              <a:t>page</a:t>
            </a:r>
            <a:r>
              <a:rPr lang="ja-JP" altLang="en-US" b="1" smtClean="0"/>
              <a:t>を参考に</a:t>
            </a:r>
            <a:r>
              <a:rPr lang="en-US" altLang="ja-JP" b="1"/>
              <a:t>R</a:t>
            </a:r>
            <a:r>
              <a:rPr lang="en-US" altLang="ja-JP" b="1" smtClean="0"/>
              <a:t>eleaseMode</a:t>
            </a:r>
            <a:r>
              <a:rPr lang="ja-JP" altLang="en-US" b="1" smtClean="0"/>
              <a:t>で</a:t>
            </a:r>
            <a:r>
              <a:rPr lang="en-US" altLang="ja-JP" b="1" smtClean="0"/>
              <a:t>lib</a:t>
            </a:r>
            <a:r>
              <a:rPr lang="ja-JP" altLang="en-US" b="1" smtClean="0"/>
              <a:t>化してください。</a:t>
            </a:r>
            <a:endParaRPr kumimoji="1" lang="ja-JP" altLang="en-US" b="1"/>
          </a:p>
        </p:txBody>
      </p:sp>
      <p:sp>
        <p:nvSpPr>
          <p:cNvPr id="9" name="円/楕円 8"/>
          <p:cNvSpPr/>
          <p:nvPr/>
        </p:nvSpPr>
        <p:spPr>
          <a:xfrm>
            <a:off x="254000" y="1111250"/>
            <a:ext cx="495300" cy="5397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74" y="3929102"/>
            <a:ext cx="3671689" cy="13540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テキスト ボックス 10"/>
          <p:cNvSpPr txBox="1"/>
          <p:nvPr/>
        </p:nvSpPr>
        <p:spPr>
          <a:xfrm>
            <a:off x="320674" y="5511800"/>
            <a:ext cx="811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File</a:t>
            </a:r>
            <a:r>
              <a:rPr kumimoji="1" lang="ja-JP" altLang="en-US" smtClean="0"/>
              <a:t>名には、</a:t>
            </a:r>
            <a:r>
              <a:rPr kumimoji="1" lang="en-US" altLang="ja-JP" smtClean="0"/>
              <a:t>debug</a:t>
            </a:r>
            <a:r>
              <a:rPr kumimoji="1" lang="ja-JP" altLang="en-US" smtClean="0"/>
              <a:t>用と</a:t>
            </a:r>
            <a:r>
              <a:rPr kumimoji="1" lang="en-US" altLang="ja-JP" smtClean="0"/>
              <a:t>release</a:t>
            </a:r>
            <a:r>
              <a:rPr kumimoji="1" lang="ja-JP" altLang="en-US" smtClean="0"/>
              <a:t>用違いがわかるように最後に</a:t>
            </a:r>
            <a:r>
              <a:rPr kumimoji="1" lang="en-US" altLang="ja-JP" smtClean="0"/>
              <a:t>R</a:t>
            </a:r>
            <a:r>
              <a:rPr kumimoji="1" lang="ja-JP" altLang="en-US" smtClean="0"/>
              <a:t>を付けておきましょう。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8785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3499" y="0"/>
            <a:ext cx="259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release</a:t>
            </a:r>
            <a:r>
              <a:rPr kumimoji="1" lang="ja-JP" altLang="en-US" smtClean="0"/>
              <a:t>用</a:t>
            </a:r>
            <a:r>
              <a:rPr kumimoji="1" lang="en-US" altLang="ja-JP" smtClean="0"/>
              <a:t>lib</a:t>
            </a:r>
            <a:r>
              <a:rPr kumimoji="1" lang="ja-JP" altLang="en-US" smtClean="0"/>
              <a:t>を持ってくる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585787"/>
            <a:ext cx="3125788" cy="474472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>
            <a:off x="2158206" y="3204369"/>
            <a:ext cx="370292" cy="3008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950" y="585788"/>
            <a:ext cx="2669664" cy="474472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直線矢印コネクタ 8"/>
          <p:cNvCxnSpPr/>
          <p:nvPr/>
        </p:nvCxnSpPr>
        <p:spPr>
          <a:xfrm>
            <a:off x="4067190" y="3191668"/>
            <a:ext cx="1089010" cy="127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190500" y="5638800"/>
            <a:ext cx="112546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libaryR.lib</a:t>
            </a:r>
            <a:r>
              <a:rPr kumimoji="1" lang="ja-JP" altLang="en-US" smtClean="0"/>
              <a:t>を持ってきたら、</a:t>
            </a:r>
            <a:r>
              <a:rPr lang="en-US" altLang="ja-JP" smtClean="0"/>
              <a:t>V</a:t>
            </a:r>
            <a:r>
              <a:rPr kumimoji="1" lang="en-US" altLang="ja-JP" smtClean="0"/>
              <a:t>isualStudio</a:t>
            </a:r>
            <a:r>
              <a:rPr kumimoji="1" lang="ja-JP" altLang="en-US" smtClean="0"/>
              <a:t>の</a:t>
            </a:r>
            <a:r>
              <a:rPr lang="en-US" altLang="ja-JP" smtClean="0"/>
              <a:t>S</a:t>
            </a:r>
            <a:r>
              <a:rPr kumimoji="1" lang="en-US" altLang="ja-JP" smtClean="0"/>
              <a:t>olutionExplorer</a:t>
            </a:r>
            <a:r>
              <a:rPr kumimoji="1" lang="ja-JP" altLang="en-US" smtClean="0"/>
              <a:t>から、</a:t>
            </a:r>
            <a:r>
              <a:rPr kumimoji="1" lang="en-US" altLang="ja-JP" smtClean="0"/>
              <a:t>library.lib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Lync</a:t>
            </a:r>
            <a:r>
              <a:rPr kumimoji="1" lang="ja-JP" altLang="en-US" smtClean="0"/>
              <a:t>を切り、既存の項目から</a:t>
            </a:r>
            <a:r>
              <a:rPr kumimoji="1" lang="en-US" altLang="ja-JP" smtClean="0"/>
              <a:t>libraryR.lib</a:t>
            </a:r>
            <a:r>
              <a:rPr lang="ja-JP" altLang="en-US" smtClean="0"/>
              <a:t>を</a:t>
            </a:r>
            <a:endParaRPr lang="en-US" altLang="ja-JP" smtClean="0"/>
          </a:p>
          <a:p>
            <a:r>
              <a:rPr kumimoji="1" lang="ja-JP" altLang="en-US"/>
              <a:t>追加</a:t>
            </a:r>
            <a:r>
              <a:rPr kumimoji="1" lang="ja-JP" altLang="en-US" smtClean="0"/>
              <a:t>します。</a:t>
            </a:r>
            <a:endParaRPr kumimoji="1" lang="en-US" altLang="ja-JP" smtClean="0"/>
          </a:p>
          <a:p>
            <a:r>
              <a:rPr lang="ja-JP" altLang="en-US" smtClean="0"/>
              <a:t>これで、完成版で出力できると思います。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4035843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345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・完成した</a:t>
            </a:r>
            <a:r>
              <a:rPr kumimoji="1" lang="en-US" altLang="ja-JP" smtClean="0"/>
              <a:t>exe</a:t>
            </a:r>
            <a:r>
              <a:rPr kumimoji="1" lang="ja-JP" altLang="en-US" smtClean="0"/>
              <a:t>（実行</a:t>
            </a:r>
            <a:r>
              <a:rPr kumimoji="1" lang="en-US" altLang="ja-JP" smtClean="0"/>
              <a:t>file</a:t>
            </a:r>
            <a:r>
              <a:rPr kumimoji="1" lang="ja-JP" altLang="en-US" smtClean="0"/>
              <a:t>）をまとめる</a:t>
            </a:r>
            <a:endParaRPr kumimoji="1" lang="en-US" altLang="ja-JP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90" y="557212"/>
            <a:ext cx="4175794" cy="14366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332290" y="2171700"/>
            <a:ext cx="9970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完成した</a:t>
            </a:r>
            <a:r>
              <a:rPr kumimoji="1" lang="en-US" altLang="ja-JP" smtClean="0"/>
              <a:t>exe</a:t>
            </a:r>
            <a:r>
              <a:rPr kumimoji="1" lang="ja-JP" altLang="en-US" smtClean="0"/>
              <a:t>を実行しても</a:t>
            </a:r>
            <a:r>
              <a:rPr kumimoji="1" lang="en-US" altLang="ja-JP" smtClean="0"/>
              <a:t>Error</a:t>
            </a:r>
            <a:r>
              <a:rPr kumimoji="1" lang="ja-JP" altLang="en-US" smtClean="0"/>
              <a:t>が発生します。理由はこの</a:t>
            </a:r>
            <a:r>
              <a:rPr kumimoji="1" lang="en-US" altLang="ja-JP" smtClean="0"/>
              <a:t>exe</a:t>
            </a:r>
            <a:r>
              <a:rPr kumimoji="1" lang="ja-JP" altLang="en-US" smtClean="0"/>
              <a:t>はそれだけで動いてる訳でないからです。</a:t>
            </a:r>
            <a:endParaRPr kumimoji="1" lang="en-US" altLang="ja-JP" smtClean="0"/>
          </a:p>
          <a:p>
            <a:r>
              <a:rPr lang="ja-JP" altLang="en-US" smtClean="0"/>
              <a:t>これを動かすに必要な</a:t>
            </a:r>
            <a:r>
              <a:rPr lang="en-US" altLang="ja-JP" smtClean="0"/>
              <a:t>file</a:t>
            </a:r>
            <a:r>
              <a:rPr lang="ja-JP" altLang="en-US" smtClean="0"/>
              <a:t>を同じ場所置く必要があります。</a:t>
            </a:r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90" y="3438524"/>
            <a:ext cx="4123241" cy="1692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597" y="3023787"/>
            <a:ext cx="4375357" cy="137318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線矢印コネクタ 7"/>
          <p:cNvCxnSpPr/>
          <p:nvPr/>
        </p:nvCxnSpPr>
        <p:spPr>
          <a:xfrm flipH="1">
            <a:off x="1904207" y="4089400"/>
            <a:ext cx="3518693" cy="3075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32290" y="5346700"/>
            <a:ext cx="9510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使用</a:t>
            </a:r>
            <a:r>
              <a:rPr lang="ja-JP" altLang="en-US" smtClean="0"/>
              <a:t>してる</a:t>
            </a:r>
            <a:r>
              <a:rPr lang="en-US" altLang="ja-JP" smtClean="0"/>
              <a:t>G</a:t>
            </a:r>
            <a:r>
              <a:rPr kumimoji="1" lang="en-US" altLang="ja-JP" smtClean="0"/>
              <a:t>raphic</a:t>
            </a:r>
            <a:r>
              <a:rPr kumimoji="1" lang="ja-JP" altLang="en-US" smtClean="0"/>
              <a:t>や</a:t>
            </a:r>
            <a:r>
              <a:rPr lang="en-US" altLang="ja-JP" smtClean="0"/>
              <a:t>M</a:t>
            </a:r>
            <a:r>
              <a:rPr kumimoji="1" lang="en-US" altLang="ja-JP" smtClean="0"/>
              <a:t>usic</a:t>
            </a:r>
            <a:r>
              <a:rPr lang="ja-JP" altLang="en-US"/>
              <a:t>等</a:t>
            </a:r>
            <a:r>
              <a:rPr lang="ja-JP" altLang="en-US" smtClean="0"/>
              <a:t>の外部</a:t>
            </a:r>
            <a:r>
              <a:rPr kumimoji="1" lang="ja-JP" altLang="en-US" smtClean="0"/>
              <a:t>情報と「</a:t>
            </a:r>
            <a:r>
              <a:rPr kumimoji="1" lang="en-US" altLang="ja-JP" smtClean="0"/>
              <a:t>GameL</a:t>
            </a:r>
            <a:r>
              <a:rPr kumimoji="1" lang="ja-JP" altLang="en-US" smtClean="0"/>
              <a:t>」</a:t>
            </a:r>
            <a:r>
              <a:rPr kumimoji="1" lang="en-US" altLang="ja-JP" smtClean="0"/>
              <a:t>folder</a:t>
            </a:r>
            <a:r>
              <a:rPr kumimoji="1" lang="ja-JP" altLang="en-US" smtClean="0"/>
              <a:t>と中身に</a:t>
            </a:r>
            <a:r>
              <a:rPr kumimoji="1" lang="en-US" altLang="ja-JP" smtClean="0"/>
              <a:t>Draw2DTex.hlsl</a:t>
            </a:r>
            <a:r>
              <a:rPr lang="ja-JP" altLang="en-US" smtClean="0"/>
              <a:t>だけ必要です。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954774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90600" y="1417935"/>
            <a:ext cx="10160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6000" smtClean="0"/>
              <a:t>Congratulations</a:t>
            </a:r>
            <a:r>
              <a:rPr lang="en-US" altLang="ja-JP" sz="6000"/>
              <a:t>.</a:t>
            </a:r>
            <a:br>
              <a:rPr lang="en-US" altLang="ja-JP" sz="6000"/>
            </a:br>
            <a:r>
              <a:rPr lang="en-US" altLang="ja-JP" sz="6000"/>
              <a:t>The game development tutorial is </a:t>
            </a:r>
            <a:r>
              <a:rPr lang="en-US" altLang="ja-JP" sz="6000" smtClean="0"/>
              <a:t>completed.Let's </a:t>
            </a:r>
            <a:r>
              <a:rPr lang="en-US" altLang="ja-JP" sz="6000"/>
              <a:t>make various games on your </a:t>
            </a:r>
            <a:r>
              <a:rPr lang="en-US" altLang="ja-JP" sz="6000" smtClean="0"/>
              <a:t>own.</a:t>
            </a:r>
            <a:endParaRPr lang="ja-JP" altLang="en-US" sz="60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194800" y="6488668"/>
            <a:ext cx="310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さて、最後に</a:t>
            </a:r>
            <a:r>
              <a:rPr kumimoji="1" lang="en-US" altLang="ja-JP" smtClean="0"/>
              <a:t>LevelDesign</a:t>
            </a:r>
            <a:r>
              <a:rPr lang="ja-JP" altLang="en-US" smtClean="0"/>
              <a:t>です</a:t>
            </a:r>
            <a:r>
              <a:rPr lang="ja-JP" altLang="en-US"/>
              <a:t>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540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344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program</a:t>
            </a:r>
            <a:r>
              <a:rPr lang="ja-JP" altLang="en-US" smtClean="0"/>
              <a:t>の</a:t>
            </a:r>
            <a:r>
              <a:rPr lang="en-US" altLang="ja-JP" smtClean="0"/>
              <a:t>compile</a:t>
            </a:r>
            <a:r>
              <a:rPr lang="ja-JP" altLang="en-US" smtClean="0"/>
              <a:t>時間が長い！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369332"/>
            <a:ext cx="8863791" cy="44820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176212" y="5080000"/>
            <a:ext cx="10352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Compile</a:t>
            </a:r>
            <a:r>
              <a:rPr kumimoji="1" lang="ja-JP" altLang="en-US" smtClean="0"/>
              <a:t>する時、</a:t>
            </a:r>
            <a:r>
              <a:rPr lang="en-US" altLang="ja-JP"/>
              <a:t>L</a:t>
            </a:r>
            <a:r>
              <a:rPr kumimoji="1" lang="en-US" altLang="ja-JP" smtClean="0"/>
              <a:t>ibrary</a:t>
            </a:r>
            <a:r>
              <a:rPr kumimoji="1" lang="ja-JP" altLang="en-US" smtClean="0"/>
              <a:t>の</a:t>
            </a:r>
            <a:r>
              <a:rPr lang="en-US" altLang="ja-JP" smtClean="0"/>
              <a:t>S</a:t>
            </a:r>
            <a:r>
              <a:rPr kumimoji="1" lang="en-US" altLang="ja-JP" smtClean="0"/>
              <a:t>auceCode</a:t>
            </a:r>
            <a:r>
              <a:rPr lang="ja-JP" altLang="en-US" smtClean="0"/>
              <a:t>を</a:t>
            </a:r>
            <a:r>
              <a:rPr lang="en-US" altLang="ja-JP"/>
              <a:t>C</a:t>
            </a:r>
            <a:r>
              <a:rPr lang="en-US" altLang="ja-JP" smtClean="0"/>
              <a:t>ompile</a:t>
            </a:r>
            <a:r>
              <a:rPr lang="ja-JP" altLang="en-US" smtClean="0"/>
              <a:t>しています。内容の変更があるならそれでも良いのですが、</a:t>
            </a:r>
            <a:endParaRPr lang="en-US" altLang="ja-JP" smtClean="0"/>
          </a:p>
          <a:p>
            <a:r>
              <a:rPr kumimoji="1" lang="ja-JP" altLang="en-US"/>
              <a:t>変更</a:t>
            </a:r>
            <a:r>
              <a:rPr kumimoji="1" lang="ja-JP" altLang="en-US" smtClean="0"/>
              <a:t>する必要ないなら毎回毎回</a:t>
            </a:r>
            <a:r>
              <a:rPr kumimoji="1" lang="en-US" altLang="ja-JP" smtClean="0"/>
              <a:t>compile</a:t>
            </a:r>
            <a:r>
              <a:rPr kumimoji="1" lang="ja-JP" altLang="en-US" smtClean="0"/>
              <a:t>するの時間がもったいないですよね。</a:t>
            </a:r>
            <a:r>
              <a:rPr lang="ja-JP" altLang="en-US" smtClean="0"/>
              <a:t>ここでは、このような完成さ</a:t>
            </a:r>
            <a:endParaRPr lang="en-US" altLang="ja-JP" smtClean="0"/>
          </a:p>
          <a:p>
            <a:r>
              <a:rPr lang="ja-JP" altLang="en-US" smtClean="0"/>
              <a:t>れた</a:t>
            </a:r>
            <a:r>
              <a:rPr lang="en-US" altLang="ja-JP" smtClean="0"/>
              <a:t>cpp</a:t>
            </a:r>
            <a:r>
              <a:rPr lang="ja-JP" altLang="en-US" smtClean="0"/>
              <a:t>を</a:t>
            </a:r>
            <a:r>
              <a:rPr lang="en-US" altLang="ja-JP" smtClean="0"/>
              <a:t>lib</a:t>
            </a:r>
            <a:r>
              <a:rPr lang="ja-JP" altLang="en-US" smtClean="0"/>
              <a:t>（インポートライブラリ）化することで</a:t>
            </a:r>
            <a:r>
              <a:rPr lang="en-US" altLang="ja-JP" smtClean="0"/>
              <a:t>compile</a:t>
            </a:r>
            <a:r>
              <a:rPr lang="ja-JP" altLang="en-US" smtClean="0"/>
              <a:t>の</a:t>
            </a:r>
            <a:r>
              <a:rPr lang="en-US" altLang="ja-JP" smtClean="0"/>
              <a:t>Ross</a:t>
            </a:r>
            <a:r>
              <a:rPr lang="ja-JP" altLang="en-US" smtClean="0"/>
              <a:t>を少なくする方法を教えます。</a:t>
            </a:r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222500" y="3327400"/>
            <a:ext cx="6404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この</a:t>
            </a:r>
            <a:r>
              <a:rPr kumimoji="1" lang="en-US" altLang="ja-JP" smtClean="0"/>
              <a:t>library</a:t>
            </a:r>
            <a:r>
              <a:rPr kumimoji="1" lang="ja-JP" altLang="en-US" smtClean="0"/>
              <a:t>部分を</a:t>
            </a:r>
            <a:r>
              <a:rPr kumimoji="1" lang="en-US" altLang="ja-JP" smtClean="0"/>
              <a:t>compile</a:t>
            </a:r>
            <a:r>
              <a:rPr kumimoji="1" lang="ja-JP" altLang="en-US" smtClean="0"/>
              <a:t>済み情報にすれば、</a:t>
            </a:r>
            <a:r>
              <a:rPr kumimoji="1" lang="en-US" altLang="ja-JP" smtClean="0"/>
              <a:t>compile</a:t>
            </a:r>
            <a:r>
              <a:rPr kumimoji="1" lang="ja-JP" altLang="en-US" smtClean="0"/>
              <a:t>する時間を</a:t>
            </a:r>
            <a:endParaRPr kumimoji="1" lang="en-US" altLang="ja-JP" smtClean="0"/>
          </a:p>
          <a:p>
            <a:r>
              <a:rPr lang="ja-JP" altLang="en-US" smtClean="0"/>
              <a:t>短縮できる。</a:t>
            </a:r>
            <a:endParaRPr kumimoji="1" lang="ja-JP" altLang="en-US"/>
          </a:p>
        </p:txBody>
      </p:sp>
      <p:sp>
        <p:nvSpPr>
          <p:cNvPr id="2" name="右中かっこ 1"/>
          <p:cNvSpPr/>
          <p:nvPr/>
        </p:nvSpPr>
        <p:spPr>
          <a:xfrm>
            <a:off x="1930400" y="2616200"/>
            <a:ext cx="190500" cy="18161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77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2400" y="76200"/>
            <a:ext cx="974221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/>
              <a:t>lib</a:t>
            </a:r>
            <a:r>
              <a:rPr lang="ja-JP" altLang="en-US" smtClean="0"/>
              <a:t>（ライブラリ </a:t>
            </a:r>
            <a:r>
              <a:rPr lang="ja-JP" altLang="en-US"/>
              <a:t>）とは</a:t>
            </a:r>
          </a:p>
          <a:p>
            <a:r>
              <a:rPr lang="en-US" altLang="ja-JP" smtClean="0"/>
              <a:t>.cpp</a:t>
            </a:r>
            <a:r>
              <a:rPr lang="ja-JP" altLang="en-US" smtClean="0"/>
              <a:t>にある実行部分の</a:t>
            </a:r>
            <a:r>
              <a:rPr lang="en-US" altLang="ja-JP" smtClean="0"/>
              <a:t>module</a:t>
            </a:r>
            <a:r>
              <a:rPr lang="ja-JP" altLang="en-US" smtClean="0"/>
              <a:t>が仕込まれ</a:t>
            </a:r>
            <a:r>
              <a:rPr lang="en-US" altLang="ja-JP" smtClean="0"/>
              <a:t>Dat</a:t>
            </a:r>
            <a:r>
              <a:rPr lang="en-US" altLang="ja-JP"/>
              <a:t>a</a:t>
            </a:r>
            <a:r>
              <a:rPr lang="ja-JP" altLang="en-US" smtClean="0"/>
              <a:t>です。</a:t>
            </a:r>
            <a:r>
              <a:rPr lang="en-US" altLang="ja-JP" smtClean="0"/>
              <a:t>Linker</a:t>
            </a:r>
            <a:r>
              <a:rPr lang="ja-JP" altLang="en-US" smtClean="0"/>
              <a:t>（リンカ）時に</a:t>
            </a:r>
            <a:r>
              <a:rPr lang="en-US" altLang="ja-JP" smtClean="0"/>
              <a:t>EXE</a:t>
            </a:r>
            <a:r>
              <a:rPr lang="ja-JP" altLang="en-US"/>
              <a:t>に仕込まれて使います</a:t>
            </a:r>
            <a:r>
              <a:rPr lang="ja-JP" altLang="en-US" smtClean="0"/>
              <a:t>。</a:t>
            </a:r>
            <a:endParaRPr lang="en-US" altLang="ja-JP" smtClean="0"/>
          </a:p>
          <a:p>
            <a:r>
              <a:rPr lang="ja-JP" altLang="en-US" smtClean="0"/>
              <a:t>（</a:t>
            </a:r>
            <a:r>
              <a:rPr lang="en-US" altLang="ja-JP"/>
              <a:t>compile</a:t>
            </a:r>
            <a:r>
              <a:rPr lang="ja-JP" altLang="en-US" smtClean="0"/>
              <a:t>済み</a:t>
            </a:r>
            <a:r>
              <a:rPr lang="ja-JP" altLang="en-US"/>
              <a:t>の実行部分）</a:t>
            </a:r>
          </a:p>
        </p:txBody>
      </p:sp>
      <p:pic>
        <p:nvPicPr>
          <p:cNvPr id="6" name="Picture 5" descr="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181600"/>
            <a:ext cx="2049463" cy="137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352800" y="4267200"/>
            <a:ext cx="1524000" cy="762000"/>
          </a:xfrm>
          <a:prstGeom prst="flowChartPredefined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/>
              <a:t>DLL</a:t>
            </a:r>
          </a:p>
          <a:p>
            <a:pPr algn="ctr"/>
            <a:r>
              <a:rPr lang="en-US" altLang="ja-JP"/>
              <a:t>(Dynamic Link Library )</a:t>
            </a:r>
          </a:p>
          <a:p>
            <a:pPr algn="ctr"/>
            <a:r>
              <a:rPr lang="ja-JP" altLang="en-US"/>
              <a:t>ダイナミックリンクライブラリ 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733800" y="1143000"/>
            <a:ext cx="1524000" cy="762000"/>
          </a:xfrm>
          <a:prstGeom prst="flowChartPredefined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mtClean="0"/>
              <a:t>lib </a:t>
            </a:r>
            <a:endParaRPr lang="en-US" altLang="ja-JP"/>
          </a:p>
        </p:txBody>
      </p:sp>
      <p:pic>
        <p:nvPicPr>
          <p:cNvPr id="9" name="Picture 8" descr="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2049463" cy="137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1828800" y="1524000"/>
            <a:ext cx="1828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413125" y="2017713"/>
            <a:ext cx="29985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mtClean="0"/>
              <a:t>Linker</a:t>
            </a:r>
            <a:r>
              <a:rPr lang="ja-JP" altLang="en-US" smtClean="0"/>
              <a:t>で</a:t>
            </a:r>
            <a:r>
              <a:rPr lang="en-US" altLang="ja-JP"/>
              <a:t>EXE</a:t>
            </a:r>
            <a:r>
              <a:rPr lang="ja-JP" altLang="en-US"/>
              <a:t>に仕込まれます。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52400" y="2667000"/>
            <a:ext cx="868757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/>
              <a:t>ついでに、</a:t>
            </a:r>
            <a:r>
              <a:rPr lang="en-US" altLang="ja-JP"/>
              <a:t>DLL</a:t>
            </a:r>
            <a:r>
              <a:rPr lang="ja-JP" altLang="en-US"/>
              <a:t>の説明</a:t>
            </a:r>
          </a:p>
          <a:p>
            <a:r>
              <a:rPr lang="ja-JP" altLang="en-US"/>
              <a:t>先ほどの</a:t>
            </a:r>
            <a:r>
              <a:rPr lang="en-US" altLang="ja-JP"/>
              <a:t>lib</a:t>
            </a:r>
            <a:r>
              <a:rPr lang="ja-JP" altLang="en-US"/>
              <a:t>と同じですが</a:t>
            </a:r>
            <a:r>
              <a:rPr lang="ja-JP" altLang="en-US" smtClean="0"/>
              <a:t>、</a:t>
            </a:r>
            <a:r>
              <a:rPr lang="en-US" altLang="ja-JP" smtClean="0"/>
              <a:t>Linke</a:t>
            </a:r>
            <a:r>
              <a:rPr lang="en-US" altLang="ja-JP"/>
              <a:t>r</a:t>
            </a:r>
            <a:r>
              <a:rPr lang="ja-JP" altLang="en-US" smtClean="0"/>
              <a:t>で</a:t>
            </a:r>
            <a:r>
              <a:rPr lang="ja-JP" altLang="en-US"/>
              <a:t>仕込まれるのでなくて、</a:t>
            </a:r>
            <a:r>
              <a:rPr lang="en-US" altLang="ja-JP"/>
              <a:t>EXE</a:t>
            </a:r>
            <a:r>
              <a:rPr lang="ja-JP" altLang="en-US" smtClean="0"/>
              <a:t>から</a:t>
            </a:r>
            <a:r>
              <a:rPr lang="en-US" altLang="ja-JP" smtClean="0"/>
              <a:t>access</a:t>
            </a:r>
            <a:r>
              <a:rPr lang="ja-JP" altLang="en-US" smtClean="0"/>
              <a:t>して使用</a:t>
            </a:r>
            <a:r>
              <a:rPr lang="ja-JP" altLang="en-US"/>
              <a:t>します</a:t>
            </a:r>
            <a:r>
              <a:rPr lang="ja-JP" altLang="en-US" smtClean="0"/>
              <a:t>。</a:t>
            </a:r>
            <a:endParaRPr lang="en-US" altLang="ja-JP" smtClean="0"/>
          </a:p>
          <a:p>
            <a:r>
              <a:rPr lang="ja-JP" altLang="en-US" smtClean="0"/>
              <a:t>汎用性</a:t>
            </a:r>
            <a:r>
              <a:rPr lang="ja-JP" altLang="en-US"/>
              <a:t>の高い実行部分</a:t>
            </a:r>
            <a:r>
              <a:rPr lang="ja-JP" altLang="en-US" smtClean="0"/>
              <a:t>の</a:t>
            </a:r>
            <a:r>
              <a:rPr lang="ja-JP" altLang="en-US"/>
              <a:t>関数</a:t>
            </a:r>
            <a:r>
              <a:rPr lang="ja-JP" altLang="en-US" smtClean="0"/>
              <a:t>で</a:t>
            </a:r>
            <a:r>
              <a:rPr lang="ja-JP" altLang="en-US"/>
              <a:t>ある場合使います</a:t>
            </a:r>
          </a:p>
        </p:txBody>
      </p:sp>
      <p:pic>
        <p:nvPicPr>
          <p:cNvPr id="13" name="Picture 13" descr="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257800"/>
            <a:ext cx="2049463" cy="137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105400"/>
            <a:ext cx="2049463" cy="137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1676400" y="5029200"/>
            <a:ext cx="1676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1905000" y="48006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403860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426720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 flipV="1">
            <a:off x="5486400" y="48768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5486400" y="47244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AutoShape 21"/>
          <p:cNvSpPr>
            <a:spLocks noChangeArrowheads="1"/>
          </p:cNvSpPr>
          <p:nvPr/>
        </p:nvSpPr>
        <p:spPr bwMode="auto">
          <a:xfrm>
            <a:off x="5492750" y="1231900"/>
            <a:ext cx="2578100" cy="365125"/>
          </a:xfrm>
          <a:prstGeom prst="wedgeRectCallout">
            <a:avLst>
              <a:gd name="adj1" fmla="val -76262"/>
              <a:gd name="adj2" fmla="val -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ja-JP"/>
              <a:t>EXE</a:t>
            </a:r>
            <a:r>
              <a:rPr lang="ja-JP" altLang="en-US"/>
              <a:t>の中に入る</a:t>
            </a:r>
            <a:r>
              <a:rPr lang="ja-JP" altLang="en-US" smtClean="0"/>
              <a:t>！静的</a:t>
            </a:r>
            <a:endParaRPr lang="ja-JP" altLang="en-US"/>
          </a:p>
        </p:txBody>
      </p:sp>
      <p:sp>
        <p:nvSpPr>
          <p:cNvPr id="22" name="AutoShape 22"/>
          <p:cNvSpPr>
            <a:spLocks noChangeArrowheads="1"/>
          </p:cNvSpPr>
          <p:nvPr/>
        </p:nvSpPr>
        <p:spPr bwMode="auto">
          <a:xfrm>
            <a:off x="5486400" y="3733800"/>
            <a:ext cx="2235200" cy="914400"/>
          </a:xfrm>
          <a:prstGeom prst="wedgeRectCallout">
            <a:avLst>
              <a:gd name="adj1" fmla="val -64477"/>
              <a:gd name="adj2" fmla="val 28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ja-JP"/>
              <a:t>EXE</a:t>
            </a:r>
            <a:r>
              <a:rPr lang="ja-JP" altLang="en-US"/>
              <a:t>が必要に応じて</a:t>
            </a:r>
          </a:p>
          <a:p>
            <a:r>
              <a:rPr lang="en-US" altLang="ja-JP"/>
              <a:t>access</a:t>
            </a:r>
            <a:r>
              <a:rPr lang="ja-JP" altLang="en-US" smtClean="0"/>
              <a:t>して</a:t>
            </a:r>
            <a:r>
              <a:rPr lang="ja-JP" altLang="en-US"/>
              <a:t>使ってくれ</a:t>
            </a:r>
          </a:p>
          <a:p>
            <a:r>
              <a:rPr lang="ja-JP" altLang="en-US"/>
              <a:t>動的</a:t>
            </a:r>
          </a:p>
        </p:txBody>
      </p:sp>
    </p:spTree>
    <p:extLst>
      <p:ext uri="{BB962C8B-B14F-4D97-AF65-F5344CB8AC3E}">
        <p14:creationId xmlns:p14="http://schemas.microsoft.com/office/powerpoint/2010/main" val="3408013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95245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・</a:t>
            </a:r>
            <a:r>
              <a:rPr lang="en-US" altLang="ja-JP" smtClean="0"/>
              <a:t>Lib</a:t>
            </a:r>
            <a:r>
              <a:rPr lang="ja-JP" altLang="en-US" smtClean="0"/>
              <a:t>作ってみる。</a:t>
            </a:r>
            <a:endParaRPr lang="en-US" altLang="ja-JP" smtClean="0"/>
          </a:p>
          <a:p>
            <a:r>
              <a:rPr kumimoji="1" lang="en-US" altLang="ja-JP"/>
              <a:t> </a:t>
            </a:r>
            <a:r>
              <a:rPr lang="ja-JP" altLang="en-US" smtClean="0"/>
              <a:t>いきなり、</a:t>
            </a:r>
            <a:r>
              <a:rPr lang="en-US" altLang="ja-JP" smtClean="0"/>
              <a:t>library</a:t>
            </a:r>
            <a:r>
              <a:rPr lang="ja-JP" altLang="en-US" smtClean="0"/>
              <a:t>を</a:t>
            </a:r>
            <a:r>
              <a:rPr lang="en-US" altLang="ja-JP" smtClean="0"/>
              <a:t>Lib</a:t>
            </a:r>
            <a:r>
              <a:rPr lang="ja-JP" altLang="en-US" smtClean="0"/>
              <a:t>化するのも</a:t>
            </a:r>
            <a:r>
              <a:rPr lang="en-US" altLang="ja-JP" smtClean="0"/>
              <a:t>risk</a:t>
            </a:r>
            <a:r>
              <a:rPr lang="ja-JP" altLang="en-US" smtClean="0"/>
              <a:t>があるので簡単な</a:t>
            </a:r>
            <a:r>
              <a:rPr lang="en-US" altLang="ja-JP" smtClean="0"/>
              <a:t>program</a:t>
            </a:r>
            <a:r>
              <a:rPr lang="ja-JP" altLang="en-US" smtClean="0"/>
              <a:t>を作成してそれを</a:t>
            </a:r>
            <a:r>
              <a:rPr lang="en-US" altLang="ja-JP" smtClean="0"/>
              <a:t>Lib</a:t>
            </a:r>
            <a:r>
              <a:rPr lang="ja-JP" altLang="en-US" smtClean="0"/>
              <a:t>化してみよう。</a:t>
            </a:r>
            <a:endParaRPr lang="en-US" altLang="ja-JP"/>
          </a:p>
          <a:p>
            <a:r>
              <a:rPr lang="ja-JP" altLang="en-US" smtClean="0"/>
              <a:t>それでは</a:t>
            </a:r>
            <a:r>
              <a:rPr lang="en-US" altLang="ja-JP" smtClean="0"/>
              <a:t>lib</a:t>
            </a:r>
            <a:r>
              <a:rPr lang="ja-JP" altLang="en-US" smtClean="0"/>
              <a:t>化練習用として、自分の名前を出力する</a:t>
            </a:r>
            <a:r>
              <a:rPr lang="en-US" altLang="ja-JP" smtClean="0"/>
              <a:t>program</a:t>
            </a:r>
            <a:r>
              <a:rPr lang="ja-JP" altLang="en-US" smtClean="0"/>
              <a:t>を</a:t>
            </a:r>
            <a:r>
              <a:rPr lang="en-US" altLang="ja-JP" smtClean="0"/>
              <a:t>coating</a:t>
            </a:r>
            <a:r>
              <a:rPr lang="ja-JP" altLang="en-US" smtClean="0"/>
              <a:t>してみよう。</a:t>
            </a:r>
            <a:endParaRPr lang="en-US" altLang="ja-JP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4" y="1481137"/>
            <a:ext cx="2435225" cy="24201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289" y="1481136"/>
            <a:ext cx="4355411" cy="18975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2625" y="1481136"/>
            <a:ext cx="3436038" cy="18716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612774" y="1111804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main.cpp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6833289" y="1111804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module.cpp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167430" y="1111804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module.h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65100" y="4191000"/>
            <a:ext cx="11143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このような、</a:t>
            </a:r>
            <a:r>
              <a:rPr kumimoji="1" lang="en-US" altLang="ja-JP" smtClean="0"/>
              <a:t>program</a:t>
            </a:r>
            <a:r>
              <a:rPr kumimoji="1" lang="ja-JP" altLang="en-US" smtClean="0"/>
              <a:t>を作成しました。</a:t>
            </a:r>
            <a:r>
              <a:rPr kumimoji="1" lang="en-US" altLang="ja-JP" smtClean="0"/>
              <a:t>module.cpp</a:t>
            </a:r>
            <a:r>
              <a:rPr lang="ja-JP" altLang="en-US" smtClean="0"/>
              <a:t>を毎回</a:t>
            </a:r>
            <a:r>
              <a:rPr lang="en-US" altLang="ja-JP" smtClean="0"/>
              <a:t>compile</a:t>
            </a:r>
            <a:r>
              <a:rPr lang="ja-JP" altLang="en-US" smtClean="0"/>
              <a:t>する必要がない完成された</a:t>
            </a:r>
            <a:r>
              <a:rPr lang="en-US" altLang="ja-JP" smtClean="0"/>
              <a:t>SauceCode</a:t>
            </a:r>
            <a:r>
              <a:rPr lang="ja-JP" altLang="en-US" smtClean="0"/>
              <a:t>なのでこれを</a:t>
            </a:r>
            <a:endParaRPr lang="en-US" altLang="ja-JP" smtClean="0"/>
          </a:p>
          <a:p>
            <a:r>
              <a:rPr kumimoji="1" lang="en-US" altLang="ja-JP" smtClean="0"/>
              <a:t>Lib</a:t>
            </a:r>
            <a:r>
              <a:rPr kumimoji="1" lang="ja-JP" altLang="en-US" smtClean="0"/>
              <a:t>化したいと思います。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73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21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・新しい</a:t>
            </a:r>
            <a:r>
              <a:rPr kumimoji="1" lang="en-US" altLang="ja-JP" smtClean="0"/>
              <a:t>project</a:t>
            </a:r>
            <a:r>
              <a:rPr kumimoji="1" lang="ja-JP" altLang="en-US" smtClean="0"/>
              <a:t>を作る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617537"/>
            <a:ext cx="2178050" cy="16335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2649537"/>
            <a:ext cx="8919823" cy="16335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テキスト ボックス 6"/>
          <p:cNvSpPr txBox="1"/>
          <p:nvPr/>
        </p:nvSpPr>
        <p:spPr>
          <a:xfrm>
            <a:off x="2578100" y="1003300"/>
            <a:ext cx="5526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Lib</a:t>
            </a:r>
            <a:r>
              <a:rPr kumimoji="1" lang="ja-JP" altLang="en-US" smtClean="0"/>
              <a:t>化する</a:t>
            </a:r>
            <a:r>
              <a:rPr kumimoji="1" lang="en-US" altLang="ja-JP" smtClean="0"/>
              <a:t>cpp</a:t>
            </a:r>
            <a:r>
              <a:rPr kumimoji="1" lang="ja-JP" altLang="en-US" smtClean="0"/>
              <a:t>を新しく作成した</a:t>
            </a:r>
            <a:r>
              <a:rPr kumimoji="1" lang="en-US" altLang="ja-JP" smtClean="0"/>
              <a:t>project</a:t>
            </a:r>
            <a:r>
              <a:rPr lang="ja-JP" altLang="en-US" smtClean="0"/>
              <a:t>の</a:t>
            </a:r>
            <a:r>
              <a:rPr lang="en-US" altLang="ja-JP" smtClean="0"/>
              <a:t>folder</a:t>
            </a:r>
            <a:r>
              <a:rPr lang="ja-JP" altLang="en-US" smtClean="0"/>
              <a:t>に入れる。</a:t>
            </a:r>
            <a:endParaRPr lang="en-US" altLang="ja-JP" smtClean="0"/>
          </a:p>
          <a:p>
            <a:r>
              <a:rPr kumimoji="1" lang="ja-JP" altLang="en-US" smtClean="0"/>
              <a:t>その後、「</a:t>
            </a:r>
            <a:r>
              <a:rPr lang="ja-JP" altLang="en-US" smtClean="0"/>
              <a:t>既存の項目の追加」で</a:t>
            </a:r>
            <a:r>
              <a:rPr lang="en-US" altLang="ja-JP" smtClean="0"/>
              <a:t>module.cpp</a:t>
            </a:r>
            <a:r>
              <a:rPr lang="ja-JP" altLang="en-US" smtClean="0"/>
              <a:t>を追加する</a:t>
            </a:r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1450" y="4457700"/>
            <a:ext cx="9934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「プロジェクト」→「○○○のプロパティ」から「プロパティ</a:t>
            </a:r>
            <a:r>
              <a:rPr lang="ja-JP" altLang="en-US" smtClean="0"/>
              <a:t>ページ」を出して、構成プロパティの構成種類を</a:t>
            </a:r>
            <a:endParaRPr lang="en-US" altLang="ja-JP" smtClean="0"/>
          </a:p>
          <a:p>
            <a:r>
              <a:rPr kumimoji="1" lang="ja-JP" altLang="en-US" smtClean="0"/>
              <a:t>「アプリケーション（</a:t>
            </a:r>
            <a:r>
              <a:rPr kumimoji="1" lang="en-US" altLang="ja-JP" smtClean="0"/>
              <a:t>.exe</a:t>
            </a:r>
            <a:r>
              <a:rPr kumimoji="1" lang="ja-JP" altLang="en-US" smtClean="0"/>
              <a:t>）」から「スタティック</a:t>
            </a:r>
            <a:r>
              <a:rPr lang="ja-JP" altLang="en-US" smtClean="0"/>
              <a:t>ライブラリ（</a:t>
            </a:r>
            <a:r>
              <a:rPr lang="en-US" altLang="ja-JP" smtClean="0"/>
              <a:t>.lib</a:t>
            </a:r>
            <a:r>
              <a:rPr lang="ja-JP" altLang="en-US" smtClean="0"/>
              <a:t>）</a:t>
            </a:r>
            <a:r>
              <a:rPr kumimoji="1" lang="ja-JP" altLang="en-US" smtClean="0"/>
              <a:t>」</a:t>
            </a:r>
            <a:r>
              <a:rPr lang="ja-JP" altLang="en-US" smtClean="0"/>
              <a:t>に変更します。</a:t>
            </a:r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" y="5278656"/>
            <a:ext cx="7620000" cy="609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テキスト ボックス 9"/>
          <p:cNvSpPr txBox="1"/>
          <p:nvPr/>
        </p:nvSpPr>
        <p:spPr>
          <a:xfrm>
            <a:off x="171450" y="6146800"/>
            <a:ext cx="997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これにすると、最終的に出力される</a:t>
            </a:r>
            <a:r>
              <a:rPr kumimoji="1" lang="en-US" altLang="ja-JP" smtClean="0"/>
              <a:t>file</a:t>
            </a:r>
            <a:r>
              <a:rPr kumimoji="1" lang="ja-JP" altLang="en-US" smtClean="0"/>
              <a:t>が実行</a:t>
            </a:r>
            <a:r>
              <a:rPr kumimoji="1" lang="en-US" altLang="ja-JP" smtClean="0"/>
              <a:t>file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.exe</a:t>
            </a:r>
            <a:r>
              <a:rPr kumimoji="1" lang="ja-JP" altLang="en-US" smtClean="0"/>
              <a:t>では無く、スタティックライブラリ</a:t>
            </a:r>
            <a:r>
              <a:rPr kumimoji="1" lang="en-US" altLang="ja-JP" smtClean="0"/>
              <a:t>(lib)</a:t>
            </a:r>
            <a:r>
              <a:rPr kumimoji="1" lang="ja-JP" altLang="en-US" smtClean="0"/>
              <a:t>になります。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99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・実行してみる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4" y="492124"/>
            <a:ext cx="7136591" cy="1603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212724" y="2196286"/>
            <a:ext cx="1114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ApplicationFile</a:t>
            </a:r>
            <a:r>
              <a:rPr lang="ja-JP" altLang="en-US" smtClean="0"/>
              <a:t>で無いので</a:t>
            </a:r>
            <a:r>
              <a:rPr kumimoji="1" lang="ja-JP" altLang="en-US" smtClean="0"/>
              <a:t>実行しても、何も起きません。</a:t>
            </a:r>
            <a:r>
              <a:rPr kumimoji="1" lang="en-US" altLang="ja-JP" smtClean="0"/>
              <a:t>ErrorMessage</a:t>
            </a:r>
            <a:r>
              <a:rPr kumimoji="1" lang="ja-JP" altLang="en-US" smtClean="0"/>
              <a:t>で</a:t>
            </a:r>
            <a:r>
              <a:rPr lang="en-US" altLang="ja-JP" smtClean="0"/>
              <a:t>lib</a:t>
            </a:r>
            <a:r>
              <a:rPr lang="ja-JP" altLang="en-US" smtClean="0"/>
              <a:t>なので実行されませんと出るくらいです。</a:t>
            </a:r>
            <a:endParaRPr kumimoji="1"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7044515" y="1293811"/>
            <a:ext cx="609600" cy="368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7654115" y="1117600"/>
            <a:ext cx="3900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Compile</a:t>
            </a:r>
            <a:r>
              <a:rPr kumimoji="1" lang="ja-JP" altLang="en-US" smtClean="0"/>
              <a:t>した結果が</a:t>
            </a:r>
            <a:r>
              <a:rPr kumimoji="1" lang="en-US" altLang="ja-JP" smtClean="0"/>
              <a:t>lib</a:t>
            </a:r>
            <a:r>
              <a:rPr kumimoji="1" lang="ja-JP" altLang="en-US" smtClean="0"/>
              <a:t>がしっかりと完成</a:t>
            </a:r>
            <a:endParaRPr kumimoji="1" lang="en-US" altLang="ja-JP" smtClean="0"/>
          </a:p>
          <a:p>
            <a:r>
              <a:rPr lang="ja-JP" altLang="en-US" smtClean="0"/>
              <a:t>したことがわかる</a:t>
            </a:r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14" y="2897186"/>
            <a:ext cx="7513633" cy="12184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テキスト ボックス 10"/>
          <p:cNvSpPr txBox="1"/>
          <p:nvPr/>
        </p:nvSpPr>
        <p:spPr>
          <a:xfrm>
            <a:off x="308014" y="4394200"/>
            <a:ext cx="1165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DebugMode</a:t>
            </a:r>
            <a:r>
              <a:rPr kumimoji="1" lang="ja-JP" altLang="en-US" smtClean="0"/>
              <a:t>で出力したので</a:t>
            </a:r>
            <a:r>
              <a:rPr kumimoji="1" lang="en-US" altLang="ja-JP" smtClean="0"/>
              <a:t>DebugFolder</a:t>
            </a:r>
            <a:r>
              <a:rPr kumimoji="1" lang="ja-JP" altLang="en-US" smtClean="0"/>
              <a:t>に作られた</a:t>
            </a:r>
            <a:r>
              <a:rPr kumimoji="1" lang="en-US" altLang="ja-JP" smtClean="0"/>
              <a:t>lib</a:t>
            </a:r>
            <a:r>
              <a:rPr kumimoji="1" lang="ja-JP" altLang="en-US" smtClean="0"/>
              <a:t>があります。</a:t>
            </a:r>
            <a:r>
              <a:rPr kumimoji="1" lang="en-US" altLang="ja-JP" smtClean="0"/>
              <a:t>Project</a:t>
            </a:r>
            <a:r>
              <a:rPr kumimoji="1" lang="ja-JP" altLang="en-US" smtClean="0"/>
              <a:t>名を適当にするとこういう時に悔やまれます</a:t>
            </a:r>
            <a:r>
              <a:rPr kumimoji="1" lang="en-US" altLang="ja-JP" smtClean="0"/>
              <a:t>TT</a:t>
            </a:r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37" y="5042118"/>
            <a:ext cx="1817721" cy="15499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テキスト ボックス 13"/>
          <p:cNvSpPr txBox="1"/>
          <p:nvPr/>
        </p:nvSpPr>
        <p:spPr>
          <a:xfrm>
            <a:off x="2645230" y="5422900"/>
            <a:ext cx="5176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名前を出力する</a:t>
            </a:r>
            <a:r>
              <a:rPr lang="en-US" altLang="ja-JP"/>
              <a:t>project</a:t>
            </a:r>
            <a:r>
              <a:rPr lang="ja-JP" altLang="en-US" smtClean="0"/>
              <a:t>に</a:t>
            </a:r>
            <a:r>
              <a:rPr lang="en-US" altLang="ja-JP" smtClean="0"/>
              <a:t>lib</a:t>
            </a:r>
            <a:r>
              <a:rPr lang="ja-JP" altLang="en-US" smtClean="0"/>
              <a:t>を持ってきます。</a:t>
            </a:r>
            <a:endParaRPr lang="en-US" altLang="ja-JP" smtClean="0"/>
          </a:p>
          <a:p>
            <a:r>
              <a:rPr kumimoji="1" lang="en-US" altLang="ja-JP" smtClean="0"/>
              <a:t>module.cpp</a:t>
            </a:r>
            <a:r>
              <a:rPr kumimoji="1" lang="ja-JP" altLang="en-US" smtClean="0"/>
              <a:t>はこの時点で用済みなので破棄します。</a:t>
            </a:r>
            <a:endParaRPr kumimoji="1" lang="ja-JP" altLang="en-US"/>
          </a:p>
        </p:txBody>
      </p:sp>
      <p:cxnSp>
        <p:nvCxnSpPr>
          <p:cNvPr id="16" name="直線コネクタ 15"/>
          <p:cNvCxnSpPr/>
          <p:nvPr/>
        </p:nvCxnSpPr>
        <p:spPr>
          <a:xfrm>
            <a:off x="429937" y="6120031"/>
            <a:ext cx="117153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334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436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・名前を出力する</a:t>
            </a:r>
            <a:r>
              <a:rPr kumimoji="1" lang="en-US" altLang="ja-JP" smtClean="0"/>
              <a:t>program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Lync</a:t>
            </a:r>
            <a:r>
              <a:rPr kumimoji="1" lang="ja-JP" altLang="en-US" smtClean="0"/>
              <a:t>を変更する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62" y="677862"/>
            <a:ext cx="2720189" cy="193833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直線矢印コネクタ 6"/>
          <p:cNvCxnSpPr/>
          <p:nvPr/>
        </p:nvCxnSpPr>
        <p:spPr>
          <a:xfrm flipH="1">
            <a:off x="2320115" y="800100"/>
            <a:ext cx="1007285" cy="2460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327400" y="677862"/>
            <a:ext cx="539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変更：</a:t>
            </a:r>
            <a:r>
              <a:rPr kumimoji="1" lang="en-US" altLang="ja-JP" smtClean="0"/>
              <a:t>Lync</a:t>
            </a:r>
            <a:r>
              <a:rPr kumimoji="1" lang="ja-JP" altLang="en-US" smtClean="0"/>
              <a:t>する内容を、</a:t>
            </a:r>
            <a:r>
              <a:rPr kumimoji="1" lang="en-US" altLang="ja-JP" smtClean="0"/>
              <a:t>module.cpp</a:t>
            </a:r>
            <a:r>
              <a:rPr kumimoji="1" lang="ja-JP" altLang="en-US" smtClean="0"/>
              <a:t>から</a:t>
            </a:r>
            <a:r>
              <a:rPr kumimoji="1" lang="en-US" altLang="ja-JP" smtClean="0"/>
              <a:t>aaaaz.lib</a:t>
            </a:r>
            <a:r>
              <a:rPr kumimoji="1" lang="ja-JP" altLang="en-US" smtClean="0"/>
              <a:t>にする</a:t>
            </a:r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225800" y="2082800"/>
            <a:ext cx="706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module.cpp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object</a:t>
            </a:r>
            <a:r>
              <a:rPr lang="ja-JP" altLang="en-US"/>
              <a:t> （</a:t>
            </a:r>
            <a:r>
              <a:rPr lang="en-US" altLang="ja-JP"/>
              <a:t>compile</a:t>
            </a:r>
            <a:r>
              <a:rPr lang="ja-JP" altLang="en-US" smtClean="0"/>
              <a:t>済み</a:t>
            </a:r>
            <a:r>
              <a:rPr lang="en-US" altLang="ja-JP" smtClean="0"/>
              <a:t>file</a:t>
            </a:r>
            <a:r>
              <a:rPr lang="ja-JP" altLang="en-US" smtClean="0"/>
              <a:t>）</a:t>
            </a:r>
            <a:r>
              <a:rPr kumimoji="1" lang="ja-JP" altLang="en-US" smtClean="0"/>
              <a:t>化した</a:t>
            </a:r>
            <a:r>
              <a:rPr lang="en-US" altLang="ja-JP" smtClean="0"/>
              <a:t>lib</a:t>
            </a:r>
            <a:r>
              <a:rPr lang="ja-JP" altLang="en-US" smtClean="0"/>
              <a:t>を</a:t>
            </a:r>
            <a:r>
              <a:rPr lang="en-US" altLang="ja-JP" smtClean="0"/>
              <a:t>link</a:t>
            </a:r>
            <a:r>
              <a:rPr lang="ja-JP" altLang="en-US" smtClean="0"/>
              <a:t>すると使用できる。</a:t>
            </a:r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54777" y="2685437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これで、実行可能です。</a:t>
            </a:r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62" y="3362267"/>
            <a:ext cx="1858274" cy="18468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920" y="3362267"/>
            <a:ext cx="3390401" cy="18468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正方形/長方形 14"/>
          <p:cNvSpPr/>
          <p:nvPr/>
        </p:nvSpPr>
        <p:spPr>
          <a:xfrm>
            <a:off x="322261" y="2992934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main.cpp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6064706" y="2968075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/>
              <a:t>a</a:t>
            </a:r>
            <a:r>
              <a:rPr lang="en-US" altLang="ja-JP" smtClean="0"/>
              <a:t>aaaaz.lib</a:t>
            </a:r>
            <a:endParaRPr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2876917" y="2992934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module.h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6064706" y="3337407"/>
            <a:ext cx="2053536" cy="1871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Compile</a:t>
            </a:r>
            <a:r>
              <a:rPr kumimoji="1" lang="ja-JP" altLang="en-US" smtClean="0"/>
              <a:t>済み</a:t>
            </a:r>
            <a:endParaRPr kumimoji="1" lang="ja-JP" altLang="en-US"/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2046049" y="3908366"/>
            <a:ext cx="1233917" cy="5462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4858714" y="3758245"/>
            <a:ext cx="2133600" cy="1824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182683" y="5235716"/>
            <a:ext cx="497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このような</a:t>
            </a:r>
            <a:r>
              <a:rPr kumimoji="1" lang="en-US" altLang="ja-JP" smtClean="0"/>
              <a:t>access</a:t>
            </a:r>
            <a:r>
              <a:rPr kumimoji="1" lang="ja-JP" altLang="en-US" smtClean="0"/>
              <a:t>をしていると思うとわかりやすい。</a:t>
            </a:r>
            <a:endParaRPr kumimoji="1" lang="ja-JP" altLang="en-US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156" y="5605048"/>
            <a:ext cx="5671021" cy="115135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8" name="直線矢印コネクタ 27"/>
          <p:cNvCxnSpPr/>
          <p:nvPr/>
        </p:nvCxnSpPr>
        <p:spPr>
          <a:xfrm flipH="1">
            <a:off x="1375756" y="6057693"/>
            <a:ext cx="5228244" cy="3073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604000" y="5803900"/>
            <a:ext cx="5586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Compile</a:t>
            </a:r>
            <a:r>
              <a:rPr kumimoji="1" lang="ja-JP" altLang="en-US" smtClean="0"/>
              <a:t>してるしている</a:t>
            </a:r>
            <a:r>
              <a:rPr kumimoji="1" lang="en-US" altLang="ja-JP" smtClean="0"/>
              <a:t>file</a:t>
            </a:r>
            <a:r>
              <a:rPr kumimoji="1" lang="ja-JP" altLang="en-US" smtClean="0"/>
              <a:t>が、</a:t>
            </a:r>
            <a:r>
              <a:rPr kumimoji="1" lang="en-US" altLang="ja-JP" smtClean="0"/>
              <a:t>main.cpp</a:t>
            </a:r>
            <a:r>
              <a:rPr kumimoji="1" lang="ja-JP" altLang="en-US" smtClean="0"/>
              <a:t>のみになっている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035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27000" y="88900"/>
            <a:ext cx="907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・田中先生の</a:t>
            </a:r>
            <a:r>
              <a:rPr kumimoji="1" lang="en-US" altLang="ja-JP" smtClean="0"/>
              <a:t>library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lib</a:t>
            </a:r>
            <a:r>
              <a:rPr kumimoji="1" lang="ja-JP" altLang="en-US" smtClean="0"/>
              <a:t>化してみる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完成</a:t>
            </a:r>
            <a:r>
              <a:rPr lang="ja-JP" altLang="en-US"/>
              <a:t>済</a:t>
            </a:r>
            <a:r>
              <a:rPr lang="ja-JP" altLang="en-US" smtClean="0"/>
              <a:t>みである</a:t>
            </a:r>
            <a:r>
              <a:rPr lang="en-US" altLang="ja-JP" smtClean="0"/>
              <a:t>library</a:t>
            </a:r>
            <a:r>
              <a:rPr lang="ja-JP" altLang="en-US" smtClean="0"/>
              <a:t>を</a:t>
            </a:r>
            <a:r>
              <a:rPr lang="en-US" altLang="ja-JP" smtClean="0"/>
              <a:t>lib</a:t>
            </a:r>
            <a:r>
              <a:rPr lang="ja-JP" altLang="en-US" smtClean="0"/>
              <a:t>化してみましょう。空の</a:t>
            </a:r>
            <a:r>
              <a:rPr lang="en-US" altLang="ja-JP" smtClean="0"/>
              <a:t>project</a:t>
            </a:r>
            <a:r>
              <a:rPr lang="ja-JP" altLang="en-US" smtClean="0"/>
              <a:t>を用意して、</a:t>
            </a:r>
            <a:r>
              <a:rPr lang="en-US" altLang="ja-JP" smtClean="0"/>
              <a:t>library</a:t>
            </a:r>
            <a:r>
              <a:rPr lang="ja-JP" altLang="en-US" smtClean="0"/>
              <a:t>を入れましょう。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882650"/>
            <a:ext cx="2184400" cy="58102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2698793" y="1549400"/>
            <a:ext cx="6501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smtClean="0">
                <a:solidFill>
                  <a:srgbClr val="FF0000"/>
                </a:solidFill>
              </a:rPr>
              <a:t>Graphic</a:t>
            </a:r>
            <a:r>
              <a:rPr kumimoji="1" lang="ja-JP" altLang="en-US" b="1" smtClean="0">
                <a:solidFill>
                  <a:srgbClr val="FF0000"/>
                </a:solidFill>
              </a:rPr>
              <a:t>や</a:t>
            </a:r>
            <a:r>
              <a:rPr lang="en-US" altLang="ja-JP" b="1" smtClean="0">
                <a:solidFill>
                  <a:srgbClr val="FF0000"/>
                </a:solidFill>
              </a:rPr>
              <a:t>S</a:t>
            </a:r>
            <a:r>
              <a:rPr kumimoji="1" lang="en-US" altLang="ja-JP" b="1" smtClean="0">
                <a:solidFill>
                  <a:srgbClr val="FF0000"/>
                </a:solidFill>
              </a:rPr>
              <a:t>ound</a:t>
            </a:r>
            <a:r>
              <a:rPr kumimoji="1" lang="ja-JP" altLang="en-US" b="1" smtClean="0">
                <a:solidFill>
                  <a:srgbClr val="FF0000"/>
                </a:solidFill>
              </a:rPr>
              <a:t>の最大数の変更で使用してる</a:t>
            </a:r>
            <a:r>
              <a:rPr kumimoji="1" lang="en-US" altLang="ja-JP" b="1" smtClean="0">
                <a:solidFill>
                  <a:srgbClr val="FF0000"/>
                </a:solidFill>
              </a:rPr>
              <a:t>GameL_Main.cpp</a:t>
            </a:r>
            <a:r>
              <a:rPr kumimoji="1" lang="ja-JP" altLang="en-US" b="1" smtClean="0">
                <a:solidFill>
                  <a:srgbClr val="FF0000"/>
                </a:solidFill>
              </a:rPr>
              <a:t>と</a:t>
            </a:r>
            <a:endParaRPr kumimoji="1" lang="en-US" altLang="ja-JP" b="1" smtClean="0">
              <a:solidFill>
                <a:srgbClr val="FF0000"/>
              </a:solidFill>
            </a:endParaRPr>
          </a:p>
          <a:p>
            <a:r>
              <a:rPr lang="en-US" altLang="ja-JP" b="1" smtClean="0">
                <a:solidFill>
                  <a:srgbClr val="FF0000"/>
                </a:solidFill>
              </a:rPr>
              <a:t>compile</a:t>
            </a:r>
            <a:r>
              <a:rPr lang="ja-JP" altLang="en-US" b="1" smtClean="0">
                <a:solidFill>
                  <a:srgbClr val="FF0000"/>
                </a:solidFill>
              </a:rPr>
              <a:t>と</a:t>
            </a:r>
            <a:r>
              <a:rPr lang="ja-JP" altLang="en-US" b="1" smtClean="0">
                <a:solidFill>
                  <a:srgbClr val="FF0000"/>
                </a:solidFill>
              </a:rPr>
              <a:t>関係の無い</a:t>
            </a:r>
            <a:r>
              <a:rPr lang="en-US" altLang="ja-JP" b="1" smtClean="0">
                <a:solidFill>
                  <a:srgbClr val="FF0000"/>
                </a:solidFill>
              </a:rPr>
              <a:t>Draw2DTex.hlsl</a:t>
            </a:r>
            <a:r>
              <a:rPr lang="ja-JP" altLang="en-US" b="1" smtClean="0">
                <a:solidFill>
                  <a:srgbClr val="FF0000"/>
                </a:solidFill>
              </a:rPr>
              <a:t>は省いています。</a:t>
            </a:r>
            <a:endParaRPr lang="en-US" altLang="ja-JP" b="1" smtClean="0">
              <a:solidFill>
                <a:srgbClr val="FF0000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624" y="2759090"/>
            <a:ext cx="6557891" cy="14573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624" y="4329112"/>
            <a:ext cx="6559862" cy="15636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テキスト ボックス 8"/>
          <p:cNvSpPr txBox="1"/>
          <p:nvPr/>
        </p:nvSpPr>
        <p:spPr>
          <a:xfrm>
            <a:off x="2578100" y="5892800"/>
            <a:ext cx="7147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いつも通りの、文字</a:t>
            </a:r>
            <a:r>
              <a:rPr kumimoji="1" lang="en-US" altLang="ja-JP" smtClean="0"/>
              <a:t>Set</a:t>
            </a:r>
            <a:r>
              <a:rPr lang="ja-JP" altLang="en-US"/>
              <a:t>・</a:t>
            </a:r>
            <a:r>
              <a:rPr kumimoji="1" lang="en-US" altLang="ja-JP" smtClean="0"/>
              <a:t>directory</a:t>
            </a:r>
            <a:r>
              <a:rPr kumimoji="1" lang="ja-JP" altLang="en-US" smtClean="0"/>
              <a:t>の変更や構成の種類を</a:t>
            </a:r>
            <a:r>
              <a:rPr kumimoji="1" lang="en-US" altLang="ja-JP" smtClean="0"/>
              <a:t>exe</a:t>
            </a:r>
            <a:r>
              <a:rPr kumimoji="1" lang="ja-JP" altLang="en-US" smtClean="0"/>
              <a:t>から</a:t>
            </a:r>
            <a:r>
              <a:rPr kumimoji="1" lang="en-US" altLang="ja-JP" smtClean="0"/>
              <a:t>lib</a:t>
            </a:r>
            <a:r>
              <a:rPr kumimoji="1" lang="ja-JP" altLang="en-US" smtClean="0"/>
              <a:t>を行う</a:t>
            </a:r>
            <a:endParaRPr kumimoji="1" lang="en-US" altLang="ja-JP" smtClean="0"/>
          </a:p>
          <a:p>
            <a:r>
              <a:rPr kumimoji="1" lang="ja-JP" altLang="en-US" smtClean="0"/>
              <a:t>行ったら実行しましょう。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064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7800" y="114300"/>
            <a:ext cx="4554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lib</a:t>
            </a:r>
            <a:r>
              <a:rPr kumimoji="1" lang="ja-JP" altLang="en-US" smtClean="0"/>
              <a:t>化した</a:t>
            </a:r>
            <a:r>
              <a:rPr kumimoji="1" lang="en-US" altLang="ja-JP" smtClean="0"/>
              <a:t>file</a:t>
            </a:r>
            <a:r>
              <a:rPr lang="ja-JP" altLang="en-US" smtClean="0"/>
              <a:t>を</a:t>
            </a:r>
            <a:r>
              <a:rPr lang="en-US" altLang="ja-JP" smtClean="0"/>
              <a:t>puzzle</a:t>
            </a:r>
            <a:r>
              <a:rPr lang="ja-JP" altLang="en-US" smtClean="0"/>
              <a:t>に持っていく</a:t>
            </a:r>
            <a:endParaRPr lang="en-US" altLang="ja-JP" smtClean="0"/>
          </a:p>
          <a:p>
            <a:r>
              <a:rPr kumimoji="1" lang="ja-JP" altLang="en-US"/>
              <a:t>　</a:t>
            </a:r>
            <a:r>
              <a:rPr kumimoji="1" lang="ja-JP" altLang="en-US" smtClean="0"/>
              <a:t>せっかく作ったので</a:t>
            </a:r>
            <a:r>
              <a:rPr kumimoji="1" lang="en-US" altLang="ja-JP" smtClean="0"/>
              <a:t>puzzle</a:t>
            </a:r>
            <a:r>
              <a:rPr lang="ja-JP" altLang="en-US" smtClean="0"/>
              <a:t>で試してみましょう</a:t>
            </a:r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939799"/>
            <a:ext cx="3949700" cy="43350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162" y="182136"/>
            <a:ext cx="2065338" cy="62894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テキスト ボックス 7"/>
          <p:cNvSpPr txBox="1"/>
          <p:nvPr/>
        </p:nvSpPr>
        <p:spPr>
          <a:xfrm>
            <a:off x="368300" y="5499100"/>
            <a:ext cx="3716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GameL_Main.cpp</a:t>
            </a:r>
            <a:r>
              <a:rPr kumimoji="1" lang="ja-JP" altLang="en-US" smtClean="0"/>
              <a:t>以外の</a:t>
            </a:r>
            <a:r>
              <a:rPr lang="en-US" altLang="ja-JP" smtClean="0"/>
              <a:t>cpp</a:t>
            </a:r>
            <a:r>
              <a:rPr lang="ja-JP" altLang="en-US" smtClean="0"/>
              <a:t>は破棄。</a:t>
            </a:r>
            <a:endParaRPr lang="en-US" altLang="ja-JP" smtClean="0"/>
          </a:p>
          <a:p>
            <a:r>
              <a:rPr lang="en-US" altLang="ja-JP" smtClean="0"/>
              <a:t>Lib</a:t>
            </a:r>
            <a:r>
              <a:rPr lang="ja-JP" altLang="en-US" smtClean="0"/>
              <a:t>が持っている</a:t>
            </a:r>
            <a:endParaRPr lang="en-US" altLang="ja-JP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391400" y="182136"/>
            <a:ext cx="461504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cpp</a:t>
            </a:r>
            <a:r>
              <a:rPr lang="ja-JP" altLang="en-US" smtClean="0"/>
              <a:t>は全て</a:t>
            </a:r>
            <a:r>
              <a:rPr lang="en-US" altLang="ja-JP" smtClean="0"/>
              <a:t>library.lib</a:t>
            </a:r>
            <a:r>
              <a:rPr lang="ja-JP" altLang="en-US" smtClean="0"/>
              <a:t>にあるので、他の</a:t>
            </a:r>
            <a:r>
              <a:rPr lang="en-US" altLang="ja-JP" smtClean="0"/>
              <a:t>Lync</a:t>
            </a:r>
            <a:r>
              <a:rPr lang="ja-JP" altLang="en-US" smtClean="0"/>
              <a:t>は</a:t>
            </a:r>
            <a:endParaRPr lang="en-US" altLang="ja-JP" smtClean="0"/>
          </a:p>
          <a:p>
            <a:r>
              <a:rPr lang="ja-JP" altLang="en-US" smtClean="0"/>
              <a:t>切りました。</a:t>
            </a:r>
            <a:endParaRPr lang="en-US" altLang="ja-JP" smtClean="0"/>
          </a:p>
          <a:p>
            <a:r>
              <a:rPr lang="ja-JP" altLang="en-US"/>
              <a:t>実行</a:t>
            </a:r>
            <a:r>
              <a:rPr lang="ja-JP" altLang="en-US" smtClean="0"/>
              <a:t>してうまくいけば成功です。</a:t>
            </a:r>
            <a:endParaRPr lang="en-US" altLang="ja-JP" smtClean="0"/>
          </a:p>
          <a:p>
            <a:endParaRPr lang="en-US" altLang="ja-JP"/>
          </a:p>
          <a:p>
            <a:r>
              <a:rPr lang="ja-JP" altLang="en-US" smtClean="0"/>
              <a:t>こうやって</a:t>
            </a:r>
            <a:r>
              <a:rPr lang="en-US" altLang="ja-JP" smtClean="0"/>
              <a:t>compile</a:t>
            </a:r>
            <a:r>
              <a:rPr lang="ja-JP" altLang="en-US" smtClean="0"/>
              <a:t>速度上げる事で作業効率も</a:t>
            </a:r>
            <a:endParaRPr lang="en-US" altLang="ja-JP" smtClean="0"/>
          </a:p>
          <a:p>
            <a:r>
              <a:rPr lang="ja-JP" altLang="en-US"/>
              <a:t>上</a:t>
            </a:r>
            <a:r>
              <a:rPr lang="ja-JP" altLang="en-US" smtClean="0"/>
              <a:t>がるはずです。</a:t>
            </a:r>
            <a:endParaRPr lang="en-US" altLang="ja-JP" smtClean="0"/>
          </a:p>
          <a:p>
            <a:endParaRPr lang="en-US" altLang="ja-JP"/>
          </a:p>
          <a:p>
            <a:r>
              <a:rPr lang="ja-JP" altLang="en-US" smtClean="0"/>
              <a:t>ただし、</a:t>
            </a:r>
            <a:r>
              <a:rPr lang="en-US" altLang="ja-JP" smtClean="0"/>
              <a:t>compile</a:t>
            </a:r>
            <a:r>
              <a:rPr lang="ja-JP" altLang="en-US" smtClean="0"/>
              <a:t>済みと言うことは変更ができな</a:t>
            </a:r>
            <a:endParaRPr lang="en-US" altLang="ja-JP" smtClean="0"/>
          </a:p>
          <a:p>
            <a:r>
              <a:rPr lang="ja-JP" altLang="en-US" smtClean="0"/>
              <a:t>いと言うことです。</a:t>
            </a:r>
            <a:endParaRPr lang="en-US" altLang="ja-JP" smtClean="0"/>
          </a:p>
          <a:p>
            <a:r>
              <a:rPr lang="ja-JP" altLang="en-US" smtClean="0"/>
              <a:t>その</a:t>
            </a:r>
            <a:r>
              <a:rPr lang="ja-JP" altLang="en-US"/>
              <a:t>辺</a:t>
            </a:r>
            <a:r>
              <a:rPr lang="ja-JP" altLang="en-US" smtClean="0"/>
              <a:t>を注意しましょう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92550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10846</TotalTime>
  <Words>1049</Words>
  <Application>Microsoft Office PowerPoint</Application>
  <PresentationFormat>ワイド画面</PresentationFormat>
  <Paragraphs>104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ＭＳ Ｐゴシック</vt:lpstr>
      <vt:lpstr>Arial</vt:lpstr>
      <vt:lpstr>Calibri</vt:lpstr>
      <vt:lpstr>Calibri Light</vt:lpstr>
      <vt:lpstr>Office テーマ</vt:lpstr>
      <vt:lpstr>Ｇａｍｅ開発指南書９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ゲーム開発指南書１</dc:title>
  <dc:creator>user206</dc:creator>
  <cp:lastModifiedBy>user206</cp:lastModifiedBy>
  <cp:revision>423</cp:revision>
  <dcterms:created xsi:type="dcterms:W3CDTF">2016-04-21T00:45:06Z</dcterms:created>
  <dcterms:modified xsi:type="dcterms:W3CDTF">2016-11-16T06:08:50Z</dcterms:modified>
</cp:coreProperties>
</file>