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1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8702E-E097-4456-8FFD-126BEEF983A8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E2AEC-D2BA-452C-9BE3-ECF6B3F4E6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68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2AEC-D2BA-452C-9BE3-ECF6B3F4E67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73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2AEC-D2BA-452C-9BE3-ECF6B3F4E67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08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2AEC-D2BA-452C-9BE3-ECF6B3F4E67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95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2AEC-D2BA-452C-9BE3-ECF6B3F4E67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27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0068-7535-44A7-AC85-C964D3F9C58F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D4D4-62B8-4AB7-9081-25DD4B9B23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54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0068-7535-44A7-AC85-C964D3F9C58F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D4D4-62B8-4AB7-9081-25DD4B9B23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69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0068-7535-44A7-AC85-C964D3F9C58F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D4D4-62B8-4AB7-9081-25DD4B9B23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99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0068-7535-44A7-AC85-C964D3F9C58F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D4D4-62B8-4AB7-9081-25DD4B9B23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28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0068-7535-44A7-AC85-C964D3F9C58F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D4D4-62B8-4AB7-9081-25DD4B9B23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3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0068-7535-44A7-AC85-C964D3F9C58F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D4D4-62B8-4AB7-9081-25DD4B9B23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27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0068-7535-44A7-AC85-C964D3F9C58F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D4D4-62B8-4AB7-9081-25DD4B9B23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45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0068-7535-44A7-AC85-C964D3F9C58F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D4D4-62B8-4AB7-9081-25DD4B9B23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22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0068-7535-44A7-AC85-C964D3F9C58F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D4D4-62B8-4AB7-9081-25DD4B9B23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27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0068-7535-44A7-AC85-C964D3F9C58F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D4D4-62B8-4AB7-9081-25DD4B9B23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4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0068-7535-44A7-AC85-C964D3F9C58F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9D4D4-62B8-4AB7-9081-25DD4B9B23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06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0068-7535-44A7-AC85-C964D3F9C58F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9D4D4-62B8-4AB7-9081-25DD4B9B23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17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hyperlink" Target="https://www.google.co.jp/url?sa=t&amp;rct=j&amp;q=&amp;esrc=s&amp;source=web&amp;cd=4&amp;ved=0ahUKEwj0yqq17_3VAhWMwbwKHQLfBIYQFghFMAM&amp;url=https://www.backlog.jp/git-guide/&amp;usg=AFQjCNFTqlXvi1Lo9SFX4eUoNig9WBb_D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0250" y="1953635"/>
            <a:ext cx="9144000" cy="2387600"/>
          </a:xfrm>
        </p:spPr>
        <p:txBody>
          <a:bodyPr/>
          <a:lstStyle/>
          <a:p>
            <a:r>
              <a:rPr lang="ja-JP" altLang="en-US"/>
              <a:t>ゲーム</a:t>
            </a:r>
            <a:r>
              <a:rPr lang="ja-JP" altLang="en-US"/>
              <a:t>指南書</a:t>
            </a:r>
            <a:r>
              <a:rPr lang="en-US" altLang="ja-JP" smtClean="0"/>
              <a:t>SS3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en-US" altLang="ja-JP" sz="4400" smtClean="0"/>
              <a:t>Git</a:t>
            </a:r>
            <a:r>
              <a:rPr kumimoji="1" lang="ja-JP" altLang="en-US" sz="4400" smtClean="0"/>
              <a:t>の</a:t>
            </a:r>
            <a:r>
              <a:rPr kumimoji="1" lang="ja-JP" altLang="en-US" sz="4400" smtClean="0"/>
              <a:t>使い方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795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 smtClean="0"/>
              <a:t>Visual Studio2015</a:t>
            </a:r>
            <a:r>
              <a:rPr lang="ja-JP" altLang="en-US" dirty="0" smtClean="0"/>
              <a:t>でローカルリポジトリを作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356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3-1</a:t>
            </a:r>
            <a:r>
              <a:rPr lang="en-US" altLang="ja-JP" dirty="0" smtClean="0"/>
              <a:t>.</a:t>
            </a:r>
            <a:r>
              <a:rPr lang="ja-JP" altLang="en-US" dirty="0" smtClean="0"/>
              <a:t>新規ローカルリポジトリの</a:t>
            </a:r>
            <a:r>
              <a:rPr lang="ja-JP" altLang="en-US" dirty="0"/>
              <a:t>作成①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フォルダーをどこでもいいので作ります。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 smtClean="0"/>
              <a:t>Visual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Studio2015</a:t>
            </a:r>
            <a:r>
              <a:rPr kumimoji="1" lang="ja-JP" altLang="en-US" sz="2000" dirty="0" smtClean="0"/>
              <a:t>を開いて、チームエクスプローラーを開きます。</a:t>
            </a:r>
            <a:endParaRPr kumimoji="1" lang="ja-JP" altLang="en-US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60" y="2261229"/>
            <a:ext cx="8278414" cy="45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306" y="13243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3-2.</a:t>
            </a:r>
            <a:r>
              <a:rPr lang="ja-JP" altLang="en-US" dirty="0"/>
              <a:t>新規ローカルリポジトリの作成②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「ローカル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リポジトリ」の複製を押して、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　にリモート</a:t>
            </a:r>
            <a:r>
              <a:rPr lang="ja-JP" altLang="en-US" dirty="0" smtClean="0"/>
              <a:t>リポジトリの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を、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　</a:t>
            </a:r>
            <a:r>
              <a:rPr lang="ja-JP" altLang="en-US" dirty="0"/>
              <a:t>　</a:t>
            </a:r>
            <a:r>
              <a:rPr lang="ja-JP" altLang="en-US" dirty="0" smtClean="0"/>
              <a:t>にさっき作成したフォルダーのパスを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入力して複製を押す。</a:t>
            </a:r>
            <a:endParaRPr kumimoji="1" lang="en-US" altLang="ja-JP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3038"/>
          </a:xfrm>
        </p:spPr>
        <p:txBody>
          <a:bodyPr/>
          <a:lstStyle/>
          <a:p>
            <a:pPr algn="ctr"/>
            <a:r>
              <a:rPr lang="en-US" altLang="ja-JP" dirty="0"/>
              <a:t>Visual Studio2015</a:t>
            </a:r>
            <a:r>
              <a:rPr lang="ja-JP" altLang="en-US" dirty="0"/>
              <a:t>でローカルリポジトリを作る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306" y="2336759"/>
            <a:ext cx="1222829" cy="404586"/>
          </a:xfrm>
          <a:prstGeom prst="rect">
            <a:avLst/>
          </a:prstGeom>
          <a:ln w="1016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61306" y="2883539"/>
            <a:ext cx="1222829" cy="404586"/>
          </a:xfrm>
          <a:prstGeom prst="rect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371" y="1324388"/>
            <a:ext cx="3222668" cy="56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3-3</a:t>
            </a:r>
            <a:r>
              <a:rPr lang="en-US" altLang="ja-JP" dirty="0" smtClean="0"/>
              <a:t>.</a:t>
            </a:r>
            <a:r>
              <a:rPr lang="ja-JP" altLang="en-US" dirty="0"/>
              <a:t>新規ローカルリポジトリの作成完成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このような</a:t>
            </a:r>
            <a:r>
              <a:rPr lang="ja-JP" altLang="en-US" sz="2000" dirty="0" smtClean="0"/>
              <a:t>画面が出たら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ローカルリポジトリ作成完了です。</a:t>
            </a:r>
            <a:endParaRPr kumimoji="1"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 smtClean="0"/>
              <a:t>	</a:t>
            </a:r>
            <a:r>
              <a:rPr kumimoji="1" lang="ja-JP" altLang="en-US" sz="4000" dirty="0" smtClean="0"/>
              <a:t>やったね！</a:t>
            </a:r>
            <a:endParaRPr kumimoji="1" lang="ja-JP" altLang="en-US" sz="4000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3038"/>
          </a:xfrm>
        </p:spPr>
        <p:txBody>
          <a:bodyPr/>
          <a:lstStyle/>
          <a:p>
            <a:pPr algn="ctr"/>
            <a:r>
              <a:rPr lang="en-US" altLang="ja-JP" dirty="0"/>
              <a:t>Visual Studio2015</a:t>
            </a:r>
            <a:r>
              <a:rPr lang="ja-JP" altLang="en-US" dirty="0"/>
              <a:t>でローカルリポジトリを作る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310" y="1200150"/>
            <a:ext cx="2838450" cy="565785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7622640" y="4718050"/>
            <a:ext cx="10287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フォルダー名</a:t>
            </a:r>
            <a:endParaRPr kumimoji="1"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8743950" y="4718050"/>
            <a:ext cx="10922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/>
              <a:t>フォルダーのパス</a:t>
            </a:r>
            <a:endParaRPr kumimoji="1" lang="ja-JP" altLang="en-US" sz="900" dirty="0"/>
          </a:p>
        </p:txBody>
      </p:sp>
      <p:sp>
        <p:nvSpPr>
          <p:cNvPr id="8" name="正方形/長方形 7"/>
          <p:cNvSpPr/>
          <p:nvPr/>
        </p:nvSpPr>
        <p:spPr>
          <a:xfrm>
            <a:off x="7581242" y="1736725"/>
            <a:ext cx="10287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フォルダー名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14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4-1.</a:t>
            </a:r>
            <a:r>
              <a:rPr kumimoji="1" lang="ja-JP" altLang="en-US" dirty="0" smtClean="0"/>
              <a:t>新規プロジェクトの作成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先ほど作成したローカルリポジトリを開いて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新規作成をクリックして作成します。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後はいつものように編集などを行ってください。</a:t>
            </a:r>
            <a:endParaRPr lang="en-US" altLang="ja-JP" sz="2000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3038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使い方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978" y="333375"/>
            <a:ext cx="2847975" cy="652462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608292" y="882321"/>
            <a:ext cx="10287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フォルダー名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581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4-2.</a:t>
            </a:r>
            <a:r>
              <a:rPr kumimoji="1" lang="ja-JP" altLang="en-US" dirty="0" smtClean="0"/>
              <a:t>リモートリポジトリへ更新①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2000" dirty="0" smtClean="0"/>
              <a:t>編集などを終えたら</a:t>
            </a:r>
            <a:r>
              <a:rPr lang="en-US" altLang="ja-JP" sz="2000" dirty="0"/>
              <a:t>Visual </a:t>
            </a:r>
            <a:r>
              <a:rPr lang="en-US" altLang="ja-JP" sz="2000" dirty="0" smtClean="0"/>
              <a:t>Studio</a:t>
            </a:r>
            <a:r>
              <a:rPr lang="ja-JP" altLang="en-US" sz="2000" dirty="0" smtClean="0"/>
              <a:t>の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右下の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　をクリックすると右の画像のような画面になります。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コミットのところに変更点などを書き込み「すべてをコミット」を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クリックします。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＊　の右の数字が０（変更無し）の場合コミットができません。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3038"/>
          </a:xfrm>
        </p:spPr>
        <p:txBody>
          <a:bodyPr/>
          <a:lstStyle/>
          <a:p>
            <a:pPr algn="ctr"/>
            <a:r>
              <a:rPr lang="ja-JP" altLang="en-US" dirty="0"/>
              <a:t>使い方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776536"/>
            <a:ext cx="200025" cy="2571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222" y="195263"/>
            <a:ext cx="2847975" cy="59817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8312200" y="762001"/>
            <a:ext cx="10287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フォルダー名</a:t>
            </a:r>
            <a:endParaRPr kumimoji="1" lang="ja-JP" altLang="en-US" sz="1000" dirty="0"/>
          </a:p>
        </p:txBody>
      </p:sp>
      <p:sp>
        <p:nvSpPr>
          <p:cNvPr id="9" name="正方形/長方形 8"/>
          <p:cNvSpPr/>
          <p:nvPr/>
        </p:nvSpPr>
        <p:spPr>
          <a:xfrm>
            <a:off x="7880168" y="1239203"/>
            <a:ext cx="2697480" cy="5768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コミット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90" y="3974811"/>
            <a:ext cx="2000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4-3.</a:t>
            </a:r>
            <a:r>
              <a:rPr lang="ja-JP" altLang="en-US" dirty="0"/>
              <a:t>リモートリポジトリへ</a:t>
            </a:r>
            <a:r>
              <a:rPr lang="ja-JP" altLang="en-US" dirty="0" smtClean="0"/>
              <a:t>更新②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000" dirty="0" smtClean="0"/>
              <a:t>チームエクスプローラーの　を押して、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	</a:t>
            </a:r>
            <a:r>
              <a:rPr lang="ja-JP" altLang="en-US" sz="2000" dirty="0" smtClean="0"/>
              <a:t>を押すと右の画像のような画面になります。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そして「プッシュ」を押します</a:t>
            </a:r>
            <a:r>
              <a:rPr lang="ja-JP" altLang="en-US" sz="2000" dirty="0"/>
              <a:t>。</a:t>
            </a:r>
            <a:endParaRPr lang="en-US" altLang="ja-JP" sz="2000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3038"/>
          </a:xfrm>
        </p:spPr>
        <p:txBody>
          <a:bodyPr/>
          <a:lstStyle/>
          <a:p>
            <a:pPr algn="ctr"/>
            <a:r>
              <a:rPr lang="ja-JP" altLang="en-US" dirty="0"/>
              <a:t>使い方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219" y="2385727"/>
            <a:ext cx="229219" cy="25566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9106"/>
            <a:ext cx="971550" cy="304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759" y="1312409"/>
            <a:ext cx="2838450" cy="507682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791575" y="3581400"/>
            <a:ext cx="5905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179099" y="1918051"/>
            <a:ext cx="10287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フォルダー名</a:t>
            </a:r>
            <a:endParaRPr kumimoji="1" lang="ja-JP" altLang="en-US" sz="1000" dirty="0"/>
          </a:p>
        </p:txBody>
      </p:sp>
      <p:sp>
        <p:nvSpPr>
          <p:cNvPr id="10" name="正方形/長方形 9"/>
          <p:cNvSpPr/>
          <p:nvPr/>
        </p:nvSpPr>
        <p:spPr>
          <a:xfrm>
            <a:off x="9182099" y="3850821"/>
            <a:ext cx="1025699" cy="187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 smtClean="0">
                <a:solidFill>
                  <a:schemeClr val="tx1"/>
                </a:solidFill>
              </a:rPr>
              <a:t>結果にコミット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4-4.</a:t>
            </a:r>
            <a:r>
              <a:rPr lang="ja-JP" altLang="en-US" dirty="0"/>
              <a:t>リモートリポジトリへ</a:t>
            </a:r>
            <a:r>
              <a:rPr lang="ja-JP" altLang="en-US" dirty="0" smtClean="0"/>
              <a:t>更新　完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プッシュを押してユーザー名とパスワード</a:t>
            </a:r>
            <a:r>
              <a:rPr lang="ja-JP" altLang="en-US" sz="2000" dirty="0" smtClean="0"/>
              <a:t>を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聞かれたら、リモートリポジトリを作ったアカウントの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ユーザー名とパスワードを入力して、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「</a:t>
            </a:r>
            <a:r>
              <a:rPr lang="en-US" altLang="ja-JP" sz="2000" dirty="0" smtClean="0"/>
              <a:t>OK</a:t>
            </a:r>
            <a:r>
              <a:rPr lang="ja-JP" altLang="en-US" sz="2000" dirty="0" smtClean="0"/>
              <a:t>」を押したら</a:t>
            </a:r>
            <a:r>
              <a:rPr lang="en-US" altLang="ja-JP" sz="2000" dirty="0" smtClean="0"/>
              <a:t>OK</a:t>
            </a:r>
            <a:r>
              <a:rPr lang="ja-JP" altLang="en-US" sz="2000" dirty="0" smtClean="0"/>
              <a:t>です。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 smtClean="0"/>
              <a:t>＊「プッシュ」を押してエラー出た場合、たぶん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ローカルリポジトリを更新したら</a:t>
            </a:r>
            <a:r>
              <a:rPr lang="en-US" altLang="ja-JP" sz="2000" dirty="0" smtClean="0"/>
              <a:t>OK</a:t>
            </a:r>
            <a:r>
              <a:rPr lang="ja-JP" altLang="en-US" sz="2000" dirty="0" err="1" smtClean="0"/>
              <a:t>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＊聞かれなくてプッシュできない場合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>
                <a:hlinkClick r:id="rId2" action="ppaction://hlinksldjump"/>
              </a:rPr>
              <a:t>エラー解消の</a:t>
            </a:r>
            <a:r>
              <a:rPr lang="en-US" altLang="ja-JP" sz="2000" dirty="0" smtClean="0">
                <a:hlinkClick r:id="rId2" action="ppaction://hlinksldjump"/>
              </a:rPr>
              <a:t>??-1</a:t>
            </a:r>
            <a:r>
              <a:rPr lang="ja-JP" altLang="en-US" sz="2000" dirty="0" smtClean="0">
                <a:hlinkClick r:id="rId2" action="ppaction://hlinksldjump"/>
              </a:rPr>
              <a:t>へ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3038"/>
          </a:xfrm>
        </p:spPr>
        <p:txBody>
          <a:bodyPr/>
          <a:lstStyle/>
          <a:p>
            <a:pPr algn="ctr"/>
            <a:r>
              <a:rPr lang="ja-JP" altLang="en-US" dirty="0"/>
              <a:t>使い方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981" y="1443038"/>
            <a:ext cx="4181475" cy="25146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568" y="5400676"/>
            <a:ext cx="28289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5-1.</a:t>
            </a:r>
            <a:r>
              <a:rPr kumimoji="1" lang="ja-JP" altLang="en-US" dirty="0" smtClean="0"/>
              <a:t>ローカルリポジトリ更新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もし、他者がリモートリポジトリを更新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していた場合、こちらのローカルリポジトリを更新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しないといけません。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err="1" smtClean="0"/>
              <a:t>なので</a:t>
            </a:r>
            <a:r>
              <a:rPr kumimoji="1" lang="ja-JP" altLang="en-US" sz="2000" dirty="0" smtClean="0"/>
              <a:t>まずは、「フェッチ」して確認をします。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38200" y="0"/>
            <a:ext cx="10515600" cy="1443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使い方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042" y="721519"/>
            <a:ext cx="3157942" cy="510781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649313" y="1350153"/>
            <a:ext cx="10287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フォルダー名</a:t>
            </a:r>
            <a:endParaRPr kumimoji="1" lang="ja-JP" altLang="en-US" sz="1000" dirty="0"/>
          </a:p>
        </p:txBody>
      </p:sp>
      <p:sp>
        <p:nvSpPr>
          <p:cNvPr id="8" name="正方形/長方形 7"/>
          <p:cNvSpPr/>
          <p:nvPr/>
        </p:nvSpPr>
        <p:spPr>
          <a:xfrm>
            <a:off x="8249263" y="2422566"/>
            <a:ext cx="609729" cy="183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5-1.</a:t>
            </a:r>
            <a:r>
              <a:rPr kumimoji="1" lang="ja-JP" altLang="en-US" dirty="0" smtClean="0"/>
              <a:t>ローカルリポジトリ更新　</a:t>
            </a:r>
            <a:r>
              <a:rPr lang="ja-JP" altLang="en-US" dirty="0" smtClean="0"/>
              <a:t>完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他者のコミットがあったら「プル」を押して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自身のローカルリポジトリを更新します。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これでローカルリポジトリの更新は完了しました。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お疲れさま</a:t>
            </a:r>
            <a:r>
              <a:rPr lang="ja-JP" altLang="en-US" sz="2000" dirty="0" err="1"/>
              <a:t>で</a:t>
            </a:r>
            <a:r>
              <a:rPr lang="ja-JP" altLang="en-US" sz="2000" dirty="0"/>
              <a:t>した。</a:t>
            </a:r>
          </a:p>
          <a:p>
            <a:pPr marL="0" indent="0">
              <a:buNone/>
            </a:pPr>
            <a:endParaRPr lang="en-US" altLang="ja-JP" sz="20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38200" y="0"/>
            <a:ext cx="10515600" cy="1443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使い方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963" y="407348"/>
            <a:ext cx="2667000" cy="592455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8466580" y="991776"/>
            <a:ext cx="10287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フォルダー名</a:t>
            </a:r>
            <a:endParaRPr kumimoji="1" lang="ja-JP" altLang="en-US" sz="1000" dirty="0"/>
          </a:p>
        </p:txBody>
      </p:sp>
      <p:sp>
        <p:nvSpPr>
          <p:cNvPr id="10" name="正方形/長方形 9"/>
          <p:cNvSpPr/>
          <p:nvPr/>
        </p:nvSpPr>
        <p:spPr>
          <a:xfrm>
            <a:off x="8676066" y="1935883"/>
            <a:ext cx="277930" cy="18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51959" y="4400681"/>
            <a:ext cx="2262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▕▔╲┊┊┊┊┊┊┊┊┊╱▔▏</a:t>
            </a:r>
            <a:br>
              <a:rPr lang="ja-JP" altLang="en-US" dirty="0"/>
            </a:br>
            <a:r>
              <a:rPr lang="ja-JP" altLang="en-US" dirty="0"/>
              <a:t>┊╲┈╲╱▔▔▔▔▔╲╱┈╱┊</a:t>
            </a:r>
            <a:br>
              <a:rPr lang="ja-JP" altLang="en-US" dirty="0"/>
            </a:br>
            <a:r>
              <a:rPr lang="ja-JP" altLang="en-US" dirty="0"/>
              <a:t>┊┊╲┈╭╮┈┈┈╭╮┈╱┊┊</a:t>
            </a:r>
            <a:br>
              <a:rPr lang="ja-JP" altLang="en-US" dirty="0"/>
            </a:br>
            <a:r>
              <a:rPr lang="ja-JP" altLang="en-US" dirty="0"/>
              <a:t>┊┊╱┈╰╯┈▂┈╰╯┈╲┊┊</a:t>
            </a:r>
            <a:br>
              <a:rPr lang="ja-JP" altLang="en-US" dirty="0"/>
            </a:br>
            <a:r>
              <a:rPr lang="ja-JP" altLang="en-US" dirty="0"/>
              <a:t>┊┊▏╭╮▕━┻━▏╭╮▕┊┊</a:t>
            </a:r>
            <a:br>
              <a:rPr lang="ja-JP" altLang="en-US" dirty="0"/>
            </a:br>
            <a:r>
              <a:rPr lang="ja-JP" altLang="en-US" dirty="0"/>
              <a:t>┊┊╲╰╯┈╲▂╱┈╰╯╱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5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エラー解消一部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?</a:t>
            </a:r>
            <a:r>
              <a:rPr kumimoji="1" lang="en-US" altLang="ja-JP" dirty="0" smtClean="0"/>
              <a:t>-</a:t>
            </a:r>
            <a:r>
              <a:rPr lang="en-US" altLang="ja-JP" dirty="0"/>
              <a:t>1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マージ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2000" dirty="0" smtClean="0"/>
              <a:t>他者のコミットと自身のコミットが同じ場所だった場合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右の画像のようなエラーが出ると思います。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その場合早急に改善しなければなりません。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err="1" smtClean="0"/>
              <a:t>ですの</a:t>
            </a:r>
            <a:r>
              <a:rPr kumimoji="1" lang="ja-JP" altLang="en-US" sz="2000" dirty="0" smtClean="0"/>
              <a:t>で、「競合」を押しましょう。</a:t>
            </a:r>
            <a:endParaRPr kumimoji="1" lang="ja-JP" altLang="en-US" sz="2000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19654"/>
              </p:ext>
            </p:extLst>
          </p:nvPr>
        </p:nvGraphicFramePr>
        <p:xfrm>
          <a:off x="7693108" y="1825625"/>
          <a:ext cx="283845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ビットマップ イメージ" r:id="rId4" imgW="2838600" imgH="2390760" progId="Paint.Picture">
                  <p:embed/>
                </p:oleObj>
              </mc:Choice>
              <mc:Fallback>
                <p:oleObj name="ビットマップ イメージ" r:id="rId4" imgW="2838600" imgH="2390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93108" y="1825625"/>
                        <a:ext cx="2838450" cy="239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8166760" y="2371324"/>
            <a:ext cx="10287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フォルダー名</a:t>
            </a:r>
            <a:endParaRPr kumimoji="1"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8027719" y="3918857"/>
            <a:ext cx="439387" cy="178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ja-JP" sz="4800" dirty="0" err="1" smtClean="0"/>
              <a:t>Git</a:t>
            </a:r>
            <a:r>
              <a:rPr lang="ja-JP" altLang="en-US" sz="4800" dirty="0" smtClean="0"/>
              <a:t>とは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				</a:t>
            </a:r>
            <a:r>
              <a:rPr kumimoji="1" lang="ja-JP" altLang="en-US" dirty="0" smtClean="0"/>
              <a:t>サイトを見てね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>
                <a:hlinkClick r:id="rId2"/>
              </a:rPr>
              <a:t>サルでもわかる</a:t>
            </a:r>
            <a:r>
              <a:rPr lang="en-US" altLang="ja-JP" dirty="0" err="1">
                <a:hlinkClick r:id="rId2"/>
              </a:rPr>
              <a:t>Git</a:t>
            </a:r>
            <a:r>
              <a:rPr lang="ja-JP" altLang="en-US" dirty="0">
                <a:hlinkClick r:id="rId2"/>
              </a:rPr>
              <a:t>入門 </a:t>
            </a:r>
            <a:r>
              <a:rPr lang="en-US" altLang="ja-JP" dirty="0">
                <a:hlinkClick r:id="rId2"/>
              </a:rPr>
              <a:t>〜</a:t>
            </a:r>
            <a:r>
              <a:rPr lang="ja-JP" altLang="en-US" dirty="0">
                <a:hlinkClick r:id="rId2"/>
              </a:rPr>
              <a:t>バージョン管理を</a:t>
            </a:r>
            <a:r>
              <a:rPr lang="ja-JP" altLang="en-US" dirty="0" smtClean="0">
                <a:hlinkClick r:id="rId2"/>
              </a:rPr>
              <a:t>使いこなそう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mtClean="0"/>
              <a:t>＊チーム</a:t>
            </a:r>
            <a:r>
              <a:rPr lang="ja-JP" altLang="en-US"/>
              <a:t>作成</a:t>
            </a:r>
            <a:r>
              <a:rPr lang="ja-JP" altLang="en-US" smtClean="0"/>
              <a:t>の</a:t>
            </a:r>
            <a:r>
              <a:rPr lang="ja-JP" altLang="en-US" dirty="0" smtClean="0"/>
              <a:t>場合アカウント作成とリモートリポジトリ作成は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一人だけで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>
                <a:hlinkClick r:id="rId3" action="ppaction://hlinksldjump"/>
              </a:rPr>
              <a:t>Visual Studio2015</a:t>
            </a:r>
            <a:r>
              <a:rPr lang="ja-JP" altLang="en-US" dirty="0">
                <a:hlinkClick r:id="rId3" action="ppaction://hlinksldjump"/>
              </a:rPr>
              <a:t>でローカルリポジトリを作る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エラー解消一部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?</a:t>
            </a:r>
            <a:r>
              <a:rPr kumimoji="1" lang="en-US" altLang="ja-JP" dirty="0" smtClean="0"/>
              <a:t>-</a:t>
            </a:r>
            <a:r>
              <a:rPr lang="en-US" altLang="ja-JP" dirty="0" smtClean="0"/>
              <a:t>2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マージ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そして、これを</a:t>
            </a:r>
            <a:r>
              <a:rPr lang="ja-JP" altLang="en-US" sz="2000" dirty="0"/>
              <a:t>押</a:t>
            </a:r>
            <a:r>
              <a:rPr lang="ja-JP" altLang="en-US" sz="2000" dirty="0" smtClean="0"/>
              <a:t>すと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このような画面になって「マージ」をクリックしましょう。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694" y="1075151"/>
            <a:ext cx="2628900" cy="324802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176651" y="1631879"/>
            <a:ext cx="1028700" cy="19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フォルダー名</a:t>
            </a:r>
            <a:endParaRPr kumimoji="1"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3398137" y="2583752"/>
            <a:ext cx="2071255" cy="255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510" y="2699163"/>
            <a:ext cx="2628900" cy="356235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6609607" y="4607625"/>
            <a:ext cx="737756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724767" y="2960175"/>
            <a:ext cx="320634" cy="335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2" idx="0"/>
            <a:endCxn id="4" idx="1"/>
          </p:cNvCxnSpPr>
          <p:nvPr/>
        </p:nvCxnSpPr>
        <p:spPr>
          <a:xfrm flipV="1">
            <a:off x="1885084" y="2699164"/>
            <a:ext cx="1388610" cy="26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3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エラー解消一部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?</a:t>
            </a:r>
            <a:r>
              <a:rPr kumimoji="1" lang="en-US" altLang="ja-JP" dirty="0" smtClean="0"/>
              <a:t>-3.</a:t>
            </a:r>
            <a:r>
              <a:rPr kumimoji="1" lang="ja-JP" altLang="en-US" dirty="0" smtClean="0"/>
              <a:t>マージ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 </a:t>
            </a:r>
            <a:r>
              <a:rPr kumimoji="1" lang="ja-JP" altLang="en-US" sz="2000" dirty="0" smtClean="0"/>
              <a:t>他者のコミットと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自身のコミットを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見比べながら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最終的</a:t>
            </a:r>
            <a:r>
              <a:rPr lang="ja-JP" altLang="en-US" sz="2000" dirty="0" smtClean="0"/>
              <a:t>なコミットを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決める。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464" y="890854"/>
            <a:ext cx="8902535" cy="596714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9037122" y="2458192"/>
            <a:ext cx="2018805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自身のコミット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76899" y="2458192"/>
            <a:ext cx="2018805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他者のコミット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165766" y="5460670"/>
            <a:ext cx="5771407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リモートリポジトリに反映させるコミット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?-</a:t>
            </a:r>
            <a:r>
              <a:rPr lang="en-US" altLang="ja-JP" dirty="0"/>
              <a:t>4</a:t>
            </a:r>
            <a:r>
              <a:rPr lang="en-US" altLang="ja-JP" dirty="0" smtClean="0"/>
              <a:t>.</a:t>
            </a:r>
            <a:r>
              <a:rPr lang="ja-JP" altLang="en-US" dirty="0" smtClean="0"/>
              <a:t>マージ　完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sz="2000" dirty="0" smtClean="0"/>
              <a:t>最終的なコミットを決めたら、左上にある「マージの許可」をクリック。</a:t>
            </a:r>
            <a:endParaRPr kumimoji="1"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 smtClean="0"/>
              <a:t>そして、チームエクスプローラーを開いて「マージをコミット」をクリック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して、コミット＆プッシュしたら完了です。</a:t>
            </a:r>
            <a:endParaRPr lang="en-US" altLang="ja-JP" sz="2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106" y="2173505"/>
            <a:ext cx="2553056" cy="504895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エラー解消一部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467106" y="2428294"/>
            <a:ext cx="1116281" cy="225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06" y="3316856"/>
            <a:ext cx="2819794" cy="2333951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8627353" y="4169116"/>
            <a:ext cx="1116281" cy="225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2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??-1.github.com</a:t>
            </a:r>
            <a:r>
              <a:rPr kumimoji="1" lang="ja-JP" altLang="en-US" dirty="0" smtClean="0"/>
              <a:t>に接続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	</a:t>
            </a:r>
            <a:r>
              <a:rPr lang="ja-JP" altLang="en-US" dirty="0" smtClean="0"/>
              <a:t>　　</a:t>
            </a:r>
            <a:r>
              <a:rPr lang="ja-JP" altLang="en-US" sz="2000" dirty="0" smtClean="0"/>
              <a:t>これをクリック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				</a:t>
            </a:r>
            <a:r>
              <a:rPr kumimoji="1" lang="ja-JP" altLang="en-US" sz="2000" dirty="0" smtClean="0"/>
              <a:t>　　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　　　</a:t>
            </a:r>
            <a:r>
              <a:rPr kumimoji="1" lang="ja-JP" altLang="en-US" sz="2000" dirty="0" smtClean="0"/>
              <a:t>そしてこれをクリック</a:t>
            </a:r>
            <a:endParaRPr kumimoji="1" lang="ja-JP" altLang="en-US" sz="20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mtClean="0"/>
              <a:t>エラー解消一部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2" y="2286634"/>
            <a:ext cx="3491345" cy="4092857"/>
          </a:xfrm>
          <a:prstGeom prst="rect">
            <a:avLst/>
          </a:prstGeom>
        </p:spPr>
      </p:pic>
      <p:sp>
        <p:nvSpPr>
          <p:cNvPr id="7" name="左矢印 6"/>
          <p:cNvSpPr/>
          <p:nvPr/>
        </p:nvSpPr>
        <p:spPr>
          <a:xfrm>
            <a:off x="3882243" y="2405387"/>
            <a:ext cx="985652" cy="380011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60" y="2721887"/>
            <a:ext cx="5596088" cy="4295638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7175912" y="3436865"/>
            <a:ext cx="1009650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6563856" y="3355160"/>
            <a:ext cx="612056" cy="3443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8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1941" y="10299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??-2.github.com</a:t>
            </a:r>
            <a:r>
              <a:rPr kumimoji="1" lang="ja-JP" altLang="en-US" dirty="0" smtClean="0"/>
              <a:t>に接続　完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						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	</a:t>
            </a:r>
            <a:r>
              <a:rPr lang="ja-JP" altLang="en-US" dirty="0" smtClean="0"/>
              <a:t>　　</a:t>
            </a:r>
            <a:r>
              <a:rPr kumimoji="1" lang="en-US" altLang="ja-JP" sz="2000" dirty="0" smtClean="0"/>
              <a:t>				</a:t>
            </a:r>
            <a:r>
              <a:rPr kumimoji="1" lang="ja-JP" altLang="en-US" sz="2000" dirty="0" smtClean="0"/>
              <a:t>　　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　　　</a:t>
            </a:r>
            <a:endParaRPr kumimoji="1" lang="ja-JP" altLang="en-US" sz="20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mtClean="0"/>
              <a:t>エラー解消一部</a:t>
            </a:r>
            <a:endParaRPr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2076"/>
            <a:ext cx="8095013" cy="455344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339439" y="4497656"/>
            <a:ext cx="855023" cy="171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485111" y="1862076"/>
            <a:ext cx="32544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汎用</a:t>
            </a:r>
            <a:r>
              <a:rPr lang="ja-JP" altLang="en-US" sz="2000" dirty="0"/>
              <a:t>資格</a:t>
            </a:r>
            <a:r>
              <a:rPr lang="ja-JP" altLang="en-US" sz="2000" dirty="0" smtClean="0"/>
              <a:t>情報の</a:t>
            </a:r>
            <a:endParaRPr lang="en-US" altLang="ja-JP" sz="2000" dirty="0" smtClean="0"/>
          </a:p>
          <a:p>
            <a:r>
              <a:rPr lang="en-US" altLang="ja-JP" sz="2000" dirty="0" err="1"/>
              <a:t>g</a:t>
            </a:r>
            <a:r>
              <a:rPr kumimoji="1" lang="en-US" altLang="ja-JP" sz="2000" dirty="0" err="1" smtClean="0"/>
              <a:t>it</a:t>
            </a:r>
            <a:r>
              <a:rPr kumimoji="1" lang="en-US" altLang="ja-JP" sz="2000" dirty="0" smtClean="0"/>
              <a:t>::https://github.com </a:t>
            </a:r>
            <a:r>
              <a:rPr kumimoji="1" lang="ja-JP" altLang="en-US" sz="2000" dirty="0" smtClean="0"/>
              <a:t>と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https://github.com/</a:t>
            </a:r>
            <a:r>
              <a:rPr kumimoji="1" lang="ja-JP" altLang="en-US" sz="2000" dirty="0" smtClean="0"/>
              <a:t>　</a:t>
            </a:r>
            <a:r>
              <a:rPr lang="ja-JP" altLang="en-US" sz="2000" dirty="0" smtClean="0"/>
              <a:t>を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すべて消除してください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そしてプッシュ</a:t>
            </a:r>
            <a:r>
              <a:rPr kumimoji="1" lang="ja-JP" altLang="en-US" sz="2000" smtClean="0"/>
              <a:t>したらユー</a:t>
            </a:r>
            <a:endParaRPr kumimoji="1" lang="en-US" altLang="ja-JP" sz="2000" smtClean="0"/>
          </a:p>
          <a:p>
            <a:r>
              <a:rPr kumimoji="1" lang="ja-JP" altLang="en-US" sz="2000" smtClean="0"/>
              <a:t>ザー名と</a:t>
            </a:r>
            <a:r>
              <a:rPr lang="ja-JP" altLang="en-US" sz="2000" smtClean="0"/>
              <a:t>パスワード</a:t>
            </a:r>
            <a:r>
              <a:rPr lang="ja-JP" altLang="en-US" sz="2000" dirty="0" smtClean="0"/>
              <a:t>を</a:t>
            </a:r>
            <a:r>
              <a:rPr lang="ja-JP" altLang="en-US" sz="2000" smtClean="0"/>
              <a:t>聞か</a:t>
            </a:r>
            <a:endParaRPr lang="en-US" altLang="ja-JP" sz="2000" smtClean="0"/>
          </a:p>
          <a:p>
            <a:r>
              <a:rPr lang="ja-JP" altLang="en-US" sz="2000" smtClean="0"/>
              <a:t>れるので入力したら</a:t>
            </a:r>
            <a:r>
              <a:rPr kumimoji="1" lang="en-US" altLang="ja-JP" sz="2000" smtClean="0"/>
              <a:t>OK</a:t>
            </a:r>
            <a:r>
              <a:rPr kumimoji="1" lang="ja-JP" altLang="en-US" sz="2000" dirty="0" smtClean="0"/>
              <a:t>です。</a:t>
            </a:r>
            <a:endParaRPr kumimoji="1" lang="en-US" altLang="ja-JP" sz="20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2990602" y="5731865"/>
            <a:ext cx="1652650" cy="178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9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のアカウント作成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3182" y="9475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1-1. </a:t>
            </a:r>
            <a:r>
              <a:rPr lang="ja-JP" altLang="en-US" dirty="0"/>
              <a:t>サイトへアクセス</a:t>
            </a:r>
          </a:p>
          <a:p>
            <a:pPr marL="0" indent="0">
              <a:buNone/>
            </a:pPr>
            <a:r>
              <a:rPr lang="en-US" altLang="ja-JP" sz="2000" dirty="0" smtClean="0">
                <a:hlinkClick r:id="rId2"/>
              </a:rPr>
              <a:t>GitHub</a:t>
            </a:r>
            <a:r>
              <a:rPr lang="ja-JP" altLang="en-US" sz="2000" dirty="0"/>
              <a:t>のサイトにアクセスします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dirty="0"/>
              <a:t>1-2. </a:t>
            </a:r>
            <a:r>
              <a:rPr lang="ja-JP" altLang="en-US" dirty="0"/>
              <a:t>必要事項の入力</a:t>
            </a:r>
          </a:p>
          <a:p>
            <a:pPr marL="0" indent="0">
              <a:buNone/>
            </a:pPr>
            <a:r>
              <a:rPr lang="ja-JP" altLang="en-US" sz="2000" dirty="0"/>
              <a:t>ユーザ名、メアド、パスワードを入力して「</a:t>
            </a:r>
            <a:r>
              <a:rPr lang="en-US" altLang="ja-JP" sz="2000" dirty="0"/>
              <a:t>Sign up for </a:t>
            </a:r>
            <a:r>
              <a:rPr lang="en-US" altLang="ja-JP" sz="2000" dirty="0" err="1"/>
              <a:t>Github</a:t>
            </a:r>
            <a:r>
              <a:rPr lang="ja-JP" altLang="en-US" sz="2000" dirty="0"/>
              <a:t>」のボタンを押します。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5" y="2801648"/>
            <a:ext cx="9191806" cy="39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4029" y="0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/>
              <a:t>GitHub</a:t>
            </a:r>
            <a:r>
              <a:rPr lang="ja-JP" altLang="en-US" dirty="0"/>
              <a:t>のアカウント作成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6933" y="16831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1-3. </a:t>
            </a:r>
            <a:r>
              <a:rPr lang="ja-JP" altLang="en-US" dirty="0"/>
              <a:t>プランの選択</a:t>
            </a:r>
          </a:p>
          <a:p>
            <a:pPr marL="0" indent="0">
              <a:buNone/>
            </a:pPr>
            <a:r>
              <a:rPr lang="en-US" altLang="ja-JP" sz="2000" dirty="0"/>
              <a:t>Free</a:t>
            </a:r>
            <a:r>
              <a:rPr lang="ja-JP" altLang="en-US" sz="2000" dirty="0"/>
              <a:t>プランが選択されているのを確認</a:t>
            </a:r>
            <a:r>
              <a:rPr lang="ja-JP" altLang="en-US" sz="2000" dirty="0" smtClean="0"/>
              <a:t>して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「</a:t>
            </a:r>
            <a:r>
              <a:rPr lang="en-US" altLang="ja-JP" sz="2000" dirty="0"/>
              <a:t>Finish sign up</a:t>
            </a:r>
            <a:r>
              <a:rPr lang="ja-JP" altLang="en-US" sz="2000" dirty="0"/>
              <a:t>」のボタンを押します。</a:t>
            </a:r>
            <a:endParaRPr kumimoji="1" lang="ja-JP" altLang="en-US" sz="2000" dirty="0"/>
          </a:p>
        </p:txBody>
      </p:sp>
      <p:pic>
        <p:nvPicPr>
          <p:cNvPr id="1028" name="Picture 4" descr="e52091b2-94eb-65e7-06d8-a4678d846c82.png (1146×109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533" y="962841"/>
            <a:ext cx="6186678" cy="58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8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1-4. </a:t>
            </a:r>
            <a:r>
              <a:rPr lang="ja-JP" altLang="en-US" dirty="0"/>
              <a:t>確認メール</a:t>
            </a:r>
          </a:p>
          <a:p>
            <a:pPr marL="0" indent="0">
              <a:buNone/>
            </a:pPr>
            <a:r>
              <a:rPr lang="ja-JP" altLang="en-US" sz="2000" dirty="0"/>
              <a:t>登録したメールアドレスに</a:t>
            </a:r>
            <a:r>
              <a:rPr lang="en-US" altLang="ja-JP" sz="2000" dirty="0"/>
              <a:t>GitHub</a:t>
            </a:r>
            <a:r>
              <a:rPr lang="ja-JP" altLang="en-US" sz="2000" dirty="0"/>
              <a:t>から確認メールが来ます。</a:t>
            </a:r>
            <a:r>
              <a:rPr lang="ja-JP" altLang="en-US" sz="2000" dirty="0" smtClean="0"/>
              <a:t/>
            </a:r>
            <a:br>
              <a:rPr lang="ja-JP" altLang="en-US" sz="2000" dirty="0" smtClean="0"/>
            </a:br>
            <a:r>
              <a:rPr lang="ja-JP" altLang="en-US" sz="2000" dirty="0"/>
              <a:t>そのメール内にある「</a:t>
            </a:r>
            <a:r>
              <a:rPr lang="en-US" altLang="ja-JP" sz="2000" dirty="0"/>
              <a:t>Verify email address</a:t>
            </a:r>
            <a:r>
              <a:rPr lang="ja-JP" altLang="en-US" sz="2000" dirty="0"/>
              <a:t>」ボタンを押します。</a:t>
            </a:r>
            <a:endParaRPr kumimoji="1" lang="ja-JP" altLang="en-US" sz="2000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64029" y="0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/>
              <a:t>GitHub</a:t>
            </a:r>
            <a:r>
              <a:rPr lang="ja-JP" altLang="en-US" dirty="0"/>
              <a:t>のアカウント作成</a:t>
            </a:r>
            <a:endParaRPr kumimoji="1" lang="ja-JP" altLang="en-US" dirty="0"/>
          </a:p>
        </p:txBody>
      </p:sp>
      <p:pic>
        <p:nvPicPr>
          <p:cNvPr id="2052" name="Picture 4" descr="dda5bc7f-7039-aac4-5c15-972140365cd7.png (1316×73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43" y="3018971"/>
            <a:ext cx="8189686" cy="38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1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1-5. </a:t>
            </a:r>
            <a:r>
              <a:rPr lang="ja-JP" altLang="en-US" dirty="0"/>
              <a:t>登録完了メール</a:t>
            </a:r>
          </a:p>
          <a:p>
            <a:pPr marL="0" indent="0">
              <a:buNone/>
            </a:pPr>
            <a:r>
              <a:rPr lang="ja-JP" altLang="en-US" sz="2000" dirty="0"/>
              <a:t>「</a:t>
            </a:r>
            <a:r>
              <a:rPr lang="en-US" altLang="ja-JP" sz="2000" dirty="0"/>
              <a:t>Welcome to GitHub!</a:t>
            </a:r>
            <a:r>
              <a:rPr lang="ja-JP" altLang="en-US" sz="2000" dirty="0"/>
              <a:t>」というメールが届いたら登録が完了です。</a:t>
            </a:r>
            <a:endParaRPr kumimoji="1" lang="ja-JP" altLang="en-US" sz="2000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64029" y="0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/>
              <a:t>GitHub</a:t>
            </a:r>
            <a:r>
              <a:rPr lang="ja-JP" altLang="en-US" dirty="0"/>
              <a:t>のアカウント作成</a:t>
            </a:r>
            <a:endParaRPr kumimoji="1" lang="ja-JP" altLang="en-US" dirty="0"/>
          </a:p>
        </p:txBody>
      </p:sp>
      <p:pic>
        <p:nvPicPr>
          <p:cNvPr id="3074" name="Picture 2" descr="ada3aecd-1d22-b4b9-c8ca-458cfd1b10e7.png (1136×100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072" y="2969986"/>
            <a:ext cx="5475514" cy="388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リモートリポジトリの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2558" y="11487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2-1. </a:t>
            </a:r>
            <a:r>
              <a:rPr lang="ja-JP" altLang="en-US" dirty="0"/>
              <a:t>ログイン</a:t>
            </a:r>
          </a:p>
          <a:p>
            <a:pPr marL="0" indent="0">
              <a:buNone/>
            </a:pPr>
            <a:r>
              <a:rPr lang="en-US" altLang="ja-JP" sz="2000" dirty="0">
                <a:hlinkClick r:id="rId2"/>
              </a:rPr>
              <a:t>GitHub</a:t>
            </a:r>
            <a:r>
              <a:rPr lang="ja-JP" altLang="en-US" sz="2000" dirty="0"/>
              <a:t>にログインします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dirty="0"/>
              <a:t>2-2. </a:t>
            </a:r>
            <a:r>
              <a:rPr lang="ja-JP" altLang="en-US" dirty="0" smtClean="0"/>
              <a:t>新規リモートリポジトリ</a:t>
            </a:r>
            <a:r>
              <a:rPr lang="ja-JP" altLang="en-US" dirty="0"/>
              <a:t>の</a:t>
            </a:r>
            <a:r>
              <a:rPr lang="ja-JP" altLang="en-US" dirty="0" smtClean="0"/>
              <a:t>作成①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sz="2000" dirty="0"/>
              <a:t>「</a:t>
            </a:r>
            <a:r>
              <a:rPr lang="en-US" altLang="ja-JP" sz="2000" dirty="0"/>
              <a:t>+ New repository</a:t>
            </a:r>
            <a:r>
              <a:rPr lang="ja-JP" altLang="en-US" sz="2000" dirty="0"/>
              <a:t>」をクリックします。</a:t>
            </a:r>
            <a:endParaRPr kumimoji="1" lang="ja-JP" altLang="en-US" sz="2000" dirty="0"/>
          </a:p>
        </p:txBody>
      </p:sp>
      <p:pic>
        <p:nvPicPr>
          <p:cNvPr id="4100" name="Picture 4" descr="1144cf43-4c43-179e-f06c-f80d6bd10ce2.png (1444×83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98" y="2566182"/>
            <a:ext cx="6805704" cy="429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5057" y="11368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2-3. </a:t>
            </a:r>
            <a:r>
              <a:rPr lang="ja-JP" altLang="en-US" dirty="0" smtClean="0"/>
              <a:t>新規リモートリポジトリ</a:t>
            </a:r>
            <a:r>
              <a:rPr lang="ja-JP" altLang="en-US" dirty="0"/>
              <a:t>の作成②</a:t>
            </a:r>
          </a:p>
          <a:p>
            <a:pPr marL="0" indent="0">
              <a:buNone/>
            </a:pPr>
            <a:r>
              <a:rPr lang="ja-JP" altLang="en-US" sz="2000" dirty="0"/>
              <a:t>リポジトリ名を入力して「</a:t>
            </a:r>
            <a:r>
              <a:rPr lang="en-US" altLang="ja-JP" sz="2000" dirty="0"/>
              <a:t>Create repository</a:t>
            </a:r>
            <a:r>
              <a:rPr lang="ja-JP" altLang="en-US" sz="2000" dirty="0"/>
              <a:t>」ボタンを押します。</a:t>
            </a:r>
            <a:endParaRPr kumimoji="1" lang="ja-JP" altLang="en-US" sz="2000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リモートリポジトリの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pic>
        <p:nvPicPr>
          <p:cNvPr id="5124" name="Picture 4" descr="27012d17-a4ca-a869-c83c-dfffb34755d8.png (1516×115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06" y="2030680"/>
            <a:ext cx="8165577" cy="470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リモートリポジトリの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idx="1"/>
          </p:nvPr>
        </p:nvSpPr>
        <p:spPr>
          <a:xfrm>
            <a:off x="185057" y="9231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2-4. </a:t>
            </a:r>
            <a:r>
              <a:rPr lang="ja-JP" altLang="en-US" dirty="0"/>
              <a:t>確認</a:t>
            </a:r>
          </a:p>
          <a:p>
            <a:pPr marL="0" indent="0">
              <a:buNone/>
            </a:pPr>
            <a:r>
              <a:rPr lang="ja-JP" altLang="en-US" sz="2000" dirty="0"/>
              <a:t>作成が完了するとリモートリポジトリの</a:t>
            </a:r>
            <a:r>
              <a:rPr lang="en-US" altLang="ja-JP" sz="2000" dirty="0"/>
              <a:t>URL</a:t>
            </a:r>
            <a:r>
              <a:rPr lang="ja-JP" altLang="en-US" sz="2000" dirty="0"/>
              <a:t>が表示されます</a:t>
            </a:r>
            <a:r>
              <a:rPr lang="ja-JP" altLang="en-US" sz="2000" dirty="0" smtClean="0"/>
              <a:t>。＊後で使います。</a:t>
            </a:r>
            <a:endParaRPr kumimoji="1" lang="ja-JP" altLang="en-US" sz="2000" dirty="0"/>
          </a:p>
        </p:txBody>
      </p:sp>
      <p:pic>
        <p:nvPicPr>
          <p:cNvPr id="6148" name="Picture 4" descr="b123c18b-7f76-73a8-8769-c88f38f6c26b.png (1684×118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56" y="1849828"/>
            <a:ext cx="9702372" cy="500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555</Words>
  <Application>Microsoft Office PowerPoint</Application>
  <PresentationFormat>ワイド画面</PresentationFormat>
  <Paragraphs>176</Paragraphs>
  <Slides>24</Slides>
  <Notes>4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Office テーマ</vt:lpstr>
      <vt:lpstr>ビットマップ イメージ</vt:lpstr>
      <vt:lpstr>ゲーム指南書SS3 Gitの使い方</vt:lpstr>
      <vt:lpstr>Gitとは</vt:lpstr>
      <vt:lpstr>GitHubのアカウント作成</vt:lpstr>
      <vt:lpstr>GitHubのアカウント作成</vt:lpstr>
      <vt:lpstr>GitHubのアカウント作成</vt:lpstr>
      <vt:lpstr>GitHubのアカウント作成</vt:lpstr>
      <vt:lpstr>リモートリポジトリの作成</vt:lpstr>
      <vt:lpstr>リモートリポジトリの作成</vt:lpstr>
      <vt:lpstr>リモートリポジトリの作成</vt:lpstr>
      <vt:lpstr>Visual Studio2015でローカルリポジトリを作る</vt:lpstr>
      <vt:lpstr>Visual Studio2015でローカルリポジトリを作る</vt:lpstr>
      <vt:lpstr>Visual Studio2015でローカルリポジトリを作る</vt:lpstr>
      <vt:lpstr>使い方</vt:lpstr>
      <vt:lpstr>使い方</vt:lpstr>
      <vt:lpstr>使い方</vt:lpstr>
      <vt:lpstr>使い方</vt:lpstr>
      <vt:lpstr>PowerPoint プレゼンテーション</vt:lpstr>
      <vt:lpstr>PowerPoint プレゼンテーション</vt:lpstr>
      <vt:lpstr>エラー解消一部</vt:lpstr>
      <vt:lpstr>エラー解消一部</vt:lpstr>
      <vt:lpstr>エラー解消一部</vt:lpstr>
      <vt:lpstr>エラー解消一部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Gitの使い方</dc:title>
  <dc:creator>student</dc:creator>
  <cp:lastModifiedBy>user206</cp:lastModifiedBy>
  <cp:revision>46</cp:revision>
  <dcterms:created xsi:type="dcterms:W3CDTF">2017-08-28T05:12:07Z</dcterms:created>
  <dcterms:modified xsi:type="dcterms:W3CDTF">2017-08-30T10:16:33Z</dcterms:modified>
</cp:coreProperties>
</file>