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3.jpg" ContentType="image/png"/>
  <Override PartName="/ppt/media/image33.jpg" ContentType="image/png"/>
  <Override PartName="/ppt/media/image3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370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82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44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117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32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287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43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1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629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709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44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8336-D8E9-416D-A090-CD488EB73B60}" type="datetimeFigureOut">
              <a:rPr lang="ro-RO" smtClean="0"/>
              <a:t>05.04.2024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ECC3-FF97-43EA-BA23-2A337EACAD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49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8.jpeg" /><Relationship Id="rId5" Type="http://schemas.openxmlformats.org/officeDocument/2006/relationships/image" Target="../media/image27.jpeg" /><Relationship Id="rId4" Type="http://schemas.openxmlformats.org/officeDocument/2006/relationships/image" Target="../media/image26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1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 /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 /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 /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 /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2.jpe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 /><Relationship Id="rId2" Type="http://schemas.openxmlformats.org/officeDocument/2006/relationships/image" Target="../media/image43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7.jpeg" /><Relationship Id="rId5" Type="http://schemas.openxmlformats.org/officeDocument/2006/relationships/image" Target="../media/image46.jpg" /><Relationship Id="rId4" Type="http://schemas.openxmlformats.org/officeDocument/2006/relationships/image" Target="../media/image45.jp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jpeg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jpeg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3.jpg" /><Relationship Id="rId5" Type="http://schemas.openxmlformats.org/officeDocument/2006/relationships/image" Target="../media/image22.jpeg" /><Relationship Id="rId4" Type="http://schemas.openxmlformats.org/officeDocument/2006/relationships/image" Target="../media/image2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History of Combat Aircraft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831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9" y="1472698"/>
            <a:ext cx="2743200" cy="1828800"/>
          </a:xfrm>
        </p:spPr>
      </p:pic>
      <p:sp>
        <p:nvSpPr>
          <p:cNvPr id="5" name="TextBox 4"/>
          <p:cNvSpPr txBox="1"/>
          <p:nvPr/>
        </p:nvSpPr>
        <p:spPr>
          <a:xfrm>
            <a:off x="1393372" y="3461657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A6M “Zero”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81" y="1472698"/>
            <a:ext cx="2473197" cy="2977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3967" y="4786605"/>
            <a:ext cx="19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 43 </a:t>
            </a:r>
            <a:r>
              <a:rPr lang="en-US" dirty="0" err="1"/>
              <a:t>Hayabusa</a:t>
            </a:r>
            <a:r>
              <a:rPr lang="en-US" dirty="0"/>
              <a:t> blueprint 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09" y="1591066"/>
            <a:ext cx="3297700" cy="20552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4792" y="3830989"/>
            <a:ext cx="25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P51 Mustang Formation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668" y="4450427"/>
            <a:ext cx="2857500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33114" y="611606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F6F formation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3" y="3991148"/>
            <a:ext cx="3001346" cy="20018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2075" y="6107765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B29 Flying Fortress</a:t>
            </a:r>
          </a:p>
        </p:txBody>
      </p:sp>
    </p:spTree>
    <p:extLst>
      <p:ext uri="{BB962C8B-B14F-4D97-AF65-F5344CB8AC3E}">
        <p14:creationId xmlns:p14="http://schemas.microsoft.com/office/powerpoint/2010/main" val="294482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67" y="1690688"/>
            <a:ext cx="3995066" cy="2181516"/>
          </a:xfrm>
        </p:spPr>
      </p:pic>
      <p:sp>
        <p:nvSpPr>
          <p:cNvPr id="5" name="TextBox 4"/>
          <p:cNvSpPr txBox="1"/>
          <p:nvPr/>
        </p:nvSpPr>
        <p:spPr>
          <a:xfrm>
            <a:off x="4477139" y="3872204"/>
            <a:ext cx="323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 262 Schwalbe, the first jet fighter to reach for the skies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2" y="4324252"/>
            <a:ext cx="3228975" cy="1419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714" y="5896947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 163 </a:t>
            </a:r>
            <a:r>
              <a:rPr lang="en-US" dirty="0" err="1"/>
              <a:t>Komet</a:t>
            </a:r>
            <a:r>
              <a:rPr lang="en-US" dirty="0"/>
              <a:t>, the first rocket engine aircraft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66" y="4167377"/>
            <a:ext cx="3093184" cy="1888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48261" y="6136136"/>
            <a:ext cx="33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Gloster</a:t>
            </a:r>
            <a:r>
              <a:rPr lang="en-US" dirty="0"/>
              <a:t> Meteor, the only allied Jet of WW2</a:t>
            </a:r>
          </a:p>
        </p:txBody>
      </p:sp>
    </p:spTree>
    <p:extLst>
      <p:ext uri="{BB962C8B-B14F-4D97-AF65-F5344CB8AC3E}">
        <p14:creationId xmlns:p14="http://schemas.microsoft.com/office/powerpoint/2010/main" val="136335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The Beginning of a New 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4" y="1690688"/>
            <a:ext cx="5271965" cy="39539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47" y="1690688"/>
            <a:ext cx="5145330" cy="39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6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6" y="1690687"/>
            <a:ext cx="5295064" cy="35344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01" y="1690687"/>
            <a:ext cx="4948399" cy="35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The Beginning of a New 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56" y="1825625"/>
            <a:ext cx="6531088" cy="4351338"/>
          </a:xfrm>
        </p:spPr>
      </p:pic>
    </p:spTree>
    <p:extLst>
      <p:ext uri="{BB962C8B-B14F-4D97-AF65-F5344CB8AC3E}">
        <p14:creationId xmlns:p14="http://schemas.microsoft.com/office/powerpoint/2010/main" val="422563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The Race to Space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84" y="1792620"/>
            <a:ext cx="7289080" cy="41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Race to Space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" y="1985688"/>
            <a:ext cx="4187814" cy="313681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23" y="1985688"/>
            <a:ext cx="4858740" cy="2979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6245" y="5411755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6416" y="5187820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X-43</a:t>
            </a:r>
          </a:p>
        </p:txBody>
      </p:sp>
    </p:spTree>
    <p:extLst>
      <p:ext uri="{BB962C8B-B14F-4D97-AF65-F5344CB8AC3E}">
        <p14:creationId xmlns:p14="http://schemas.microsoft.com/office/powerpoint/2010/main" val="358460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Race to Space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4" y="3017595"/>
            <a:ext cx="3092398" cy="20955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09" y="3221838"/>
            <a:ext cx="3192709" cy="2124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12" y="1906222"/>
            <a:ext cx="3403175" cy="19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3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973935"/>
            <a:ext cx="2638425" cy="1733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89" y="1973935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46" y="4230931"/>
            <a:ext cx="273367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973935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85" y="4230931"/>
            <a:ext cx="2400715" cy="16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1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	1. From a Vision to the Skies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2. As</a:t>
            </a:r>
            <a:r>
              <a:rPr lang="en-US" dirty="0"/>
              <a:t> the</a:t>
            </a:r>
            <a:r>
              <a:rPr lang="ro-RO" dirty="0"/>
              <a:t> Darkness falls...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3. The Beginning of a New Era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4. The Race to Space</a:t>
            </a:r>
          </a:p>
        </p:txBody>
      </p:sp>
    </p:spTree>
    <p:extLst>
      <p:ext uri="{BB962C8B-B14F-4D97-AF65-F5344CB8AC3E}">
        <p14:creationId xmlns:p14="http://schemas.microsoft.com/office/powerpoint/2010/main" val="243465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From a Vision to the Skies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24141" cy="274942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44" y="1489166"/>
            <a:ext cx="4750829" cy="3664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94" y="1929236"/>
            <a:ext cx="3097956" cy="45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From a vision to the skies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6245"/>
            <a:ext cx="10273004" cy="4654054"/>
          </a:xfrm>
        </p:spPr>
      </p:pic>
      <p:sp>
        <p:nvSpPr>
          <p:cNvPr id="5" name="TextBox 4"/>
          <p:cNvSpPr txBox="1"/>
          <p:nvPr/>
        </p:nvSpPr>
        <p:spPr>
          <a:xfrm>
            <a:off x="3679371" y="6100299"/>
            <a:ext cx="459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Wright Flyer, the first aircraft to take off for the skies, 1903</a:t>
            </a:r>
          </a:p>
        </p:txBody>
      </p:sp>
    </p:spTree>
    <p:extLst>
      <p:ext uri="{BB962C8B-B14F-4D97-AF65-F5344CB8AC3E}">
        <p14:creationId xmlns:p14="http://schemas.microsoft.com/office/powerpoint/2010/main" val="135511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05" y="1541398"/>
            <a:ext cx="6513190" cy="4248604"/>
          </a:xfrm>
        </p:spPr>
      </p:pic>
      <p:sp>
        <p:nvSpPr>
          <p:cNvPr id="5" name="TextBox 4"/>
          <p:cNvSpPr txBox="1"/>
          <p:nvPr/>
        </p:nvSpPr>
        <p:spPr>
          <a:xfrm>
            <a:off x="4133461" y="6027576"/>
            <a:ext cx="370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Voisin</a:t>
            </a:r>
            <a:r>
              <a:rPr lang="en-US" dirty="0"/>
              <a:t> III becomes the first aircraft to ever shoot down another plane</a:t>
            </a:r>
          </a:p>
        </p:txBody>
      </p:sp>
    </p:spTree>
    <p:extLst>
      <p:ext uri="{BB962C8B-B14F-4D97-AF65-F5344CB8AC3E}">
        <p14:creationId xmlns:p14="http://schemas.microsoft.com/office/powerpoint/2010/main" val="95487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6" y="1571544"/>
            <a:ext cx="2619375" cy="1743075"/>
          </a:xfrm>
        </p:spPr>
      </p:pic>
      <p:sp>
        <p:nvSpPr>
          <p:cNvPr id="5" name="TextBox 4"/>
          <p:cNvSpPr txBox="1"/>
          <p:nvPr/>
        </p:nvSpPr>
        <p:spPr>
          <a:xfrm>
            <a:off x="948611" y="3387012"/>
            <a:ext cx="27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german</a:t>
            </a:r>
            <a:r>
              <a:rPr lang="en-US" dirty="0"/>
              <a:t> Fokker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49" y="1590838"/>
            <a:ext cx="3003502" cy="1704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19" y="1629479"/>
            <a:ext cx="2847975" cy="1665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89" y="4067722"/>
            <a:ext cx="2466975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58" y="3952568"/>
            <a:ext cx="3304269" cy="18582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35893" y="3387012"/>
            <a:ext cx="212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Italian Cr 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751" y="3404208"/>
            <a:ext cx="207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Gloster</a:t>
            </a:r>
            <a:r>
              <a:rPr lang="en-US" dirty="0"/>
              <a:t> Gladiator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5167" y="6111551"/>
            <a:ext cx="17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American F3F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3902" y="5915572"/>
            <a:ext cx="16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Japanese Ki10</a:t>
            </a:r>
          </a:p>
        </p:txBody>
      </p:sp>
    </p:spTree>
    <p:extLst>
      <p:ext uri="{BB962C8B-B14F-4D97-AF65-F5344CB8AC3E}">
        <p14:creationId xmlns:p14="http://schemas.microsoft.com/office/powerpoint/2010/main" val="8752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8" y="1573699"/>
            <a:ext cx="3841723" cy="2618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01" y="1573699"/>
            <a:ext cx="3593076" cy="2680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1" y="1793158"/>
            <a:ext cx="2698491" cy="2278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62" y="4365073"/>
            <a:ext cx="3057526" cy="207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00" y="4571266"/>
            <a:ext cx="3842063" cy="16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1" y="1690688"/>
            <a:ext cx="5580446" cy="369247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46" y="1690688"/>
            <a:ext cx="5371496" cy="3574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6163" y="5673012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Ruins of Warsaw, 1939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1648" y="5396013"/>
            <a:ext cx="260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Bombardment of Calais, 1940</a:t>
            </a:r>
          </a:p>
        </p:txBody>
      </p:sp>
    </p:spTree>
    <p:extLst>
      <p:ext uri="{BB962C8B-B14F-4D97-AF65-F5344CB8AC3E}">
        <p14:creationId xmlns:p14="http://schemas.microsoft.com/office/powerpoint/2010/main" val="325957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 the Darkness falls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409"/>
            <a:ext cx="3412945" cy="1841305"/>
          </a:xfrm>
        </p:spPr>
      </p:pic>
      <p:sp>
        <p:nvSpPr>
          <p:cNvPr id="5" name="TextBox 4"/>
          <p:cNvSpPr txBox="1"/>
          <p:nvPr/>
        </p:nvSpPr>
        <p:spPr>
          <a:xfrm>
            <a:off x="1583619" y="3331028"/>
            <a:ext cx="214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Destroyed I-16 during Barbarossa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77" y="1522508"/>
            <a:ext cx="3028950" cy="1808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3804" y="3480318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Yakovlev Yak 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40" y="1592586"/>
            <a:ext cx="3509892" cy="1738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6182" y="3480318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Lavockin</a:t>
            </a:r>
            <a:r>
              <a:rPr lang="en-US" dirty="0"/>
              <a:t> La-9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26649"/>
            <a:ext cx="3424335" cy="19083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1780" y="6186196"/>
            <a:ext cx="19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Tupolev</a:t>
            </a:r>
            <a:r>
              <a:rPr lang="en-US" dirty="0"/>
              <a:t> Tu-2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46" y="4047595"/>
            <a:ext cx="3404118" cy="20339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67127" y="6279502"/>
            <a:ext cx="225800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Soviet bombing raid</a:t>
            </a:r>
          </a:p>
        </p:txBody>
      </p:sp>
    </p:spTree>
    <p:extLst>
      <p:ext uri="{BB962C8B-B14F-4D97-AF65-F5344CB8AC3E}">
        <p14:creationId xmlns:p14="http://schemas.microsoft.com/office/powerpoint/2010/main" val="57017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190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History of Combat Aircraft</vt:lpstr>
      <vt:lpstr>Sections</vt:lpstr>
      <vt:lpstr>From a Vision to the Skies</vt:lpstr>
      <vt:lpstr>From a vision to the skies</vt:lpstr>
      <vt:lpstr>As the Darkness falls</vt:lpstr>
      <vt:lpstr>As the Darkness falls</vt:lpstr>
      <vt:lpstr>As the Darkness falls</vt:lpstr>
      <vt:lpstr>As the Darkness falls</vt:lpstr>
      <vt:lpstr>As the Darkness falls</vt:lpstr>
      <vt:lpstr>As the Darkness falls</vt:lpstr>
      <vt:lpstr>As the Darkness falls</vt:lpstr>
      <vt:lpstr>The Beginning of a New Era</vt:lpstr>
      <vt:lpstr>As the Darkness falls</vt:lpstr>
      <vt:lpstr>The Beginning of a New Era</vt:lpstr>
      <vt:lpstr>The Race to Space</vt:lpstr>
      <vt:lpstr>The Race to Space</vt:lpstr>
      <vt:lpstr>The Race to Space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Combat Aircraft</dc:title>
  <dc:creator>pc</dc:creator>
  <cp:lastModifiedBy>Ionescu Alexandru</cp:lastModifiedBy>
  <cp:revision>29</cp:revision>
  <dcterms:created xsi:type="dcterms:W3CDTF">2024-04-04T19:48:09Z</dcterms:created>
  <dcterms:modified xsi:type="dcterms:W3CDTF">2024-04-05T10:54:16Z</dcterms:modified>
</cp:coreProperties>
</file>