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70" r:id="rId4"/>
    <p:sldId id="262" r:id="rId5"/>
    <p:sldId id="267" r:id="rId6"/>
    <p:sldId id="268" r:id="rId7"/>
    <p:sldId id="269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39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67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63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022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1597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5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31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79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05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92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32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6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9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75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75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1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AFF4B2-1A00-4FFE-83DF-58A1DD584785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F0367E-D506-4FBB-A785-68BA6104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74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ryit/" TargetMode="External"/><Relationship Id="rId2" Type="http://schemas.openxmlformats.org/officeDocument/2006/relationships/hyperlink" Target="https://www.researchgate.net/publication/255639140_Web_Based_html-rich_text_Editor_web-editor_Using_Open_Source_Soft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geeksforgeek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9456-DE5E-4C86-A3E4-EEF8B1006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code editor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57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5980-DDAF-48EB-A10A-57064AFE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73" y="724225"/>
            <a:ext cx="8534400" cy="1507067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774B-A0EF-4883-8216-0D627A00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62" y="2518508"/>
            <a:ext cx="8534400" cy="36152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Mangal" panose="02040503050203030202" pitchFamily="18" charset="0"/>
              </a:rPr>
              <a:t>This</a:t>
            </a: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Mangal" panose="02040503050203030202" pitchFamily="18" charset="0"/>
              </a:rPr>
              <a:t>application has developed under the philosophy of the open source software. Strong efforts were made so that JavaScript to be the only language that has been used.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Mangal" panose="02040503050203030202" pitchFamily="18" charset="0"/>
              </a:rPr>
              <a:t>Even though there are some differences between browsers the philosophy remains the same.</a:t>
            </a:r>
            <a:endParaRPr lang="en-IN" sz="2400" dirty="0">
              <a:latin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Mangal" panose="02040503050203030202" pitchFamily="18" charset="0"/>
              </a:rPr>
              <a:t>Concluding, JavaScript and its combination with the HTML 4.0 and the C.S.S. offer a lot of potential to the developer.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Mangal" panose="02040503050203030202" pitchFamily="18" charset="0"/>
              </a:rPr>
              <a:t>Considering the fact that quit a few similar applications exists over the internet, there are significant advantages for someone to use JavaScript instead of another script language.</a:t>
            </a:r>
            <a:endParaRPr lang="en-IN" sz="2400" dirty="0">
              <a:latin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1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5980-DDAF-48EB-A10A-57064AFE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73" y="724225"/>
            <a:ext cx="8534400" cy="1507067"/>
          </a:xfrm>
        </p:spPr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774B-A0EF-4883-8216-0D627A00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62" y="2518508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(PDF) Web Based html-rich text Editor “web-editor” Using Open Source Software (researchgate.net)</a:t>
            </a:r>
            <a:endParaRPr lang="en-IN" sz="2000" dirty="0">
              <a:latin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 Online Code Editor</a:t>
            </a:r>
            <a:endParaRPr lang="en-IN" sz="2000" dirty="0">
              <a:latin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 err="1">
                <a:latin typeface="Times New Roman" panose="02020603050405020304" pitchFamily="18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GeeksforGeeks</a:t>
            </a:r>
            <a:r>
              <a:rPr lang="en-US" sz="2000" dirty="0">
                <a:latin typeface="Times New Roman" panose="02020603050405020304" pitchFamily="18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A computer science portal for geeks</a:t>
            </a:r>
            <a:endParaRPr lang="en-IN" sz="2000" dirty="0">
              <a:latin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 Overflow - Where Developers Learn, Share, &amp; Build Careers</a:t>
            </a:r>
            <a:endParaRPr lang="en-IN" sz="2000" dirty="0">
              <a:latin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56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5980-DDAF-48EB-A10A-57064AFE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73" y="724225"/>
            <a:ext cx="8534400" cy="1507067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774B-A0EF-4883-8216-0D627A00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62" y="2518508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An HTML editor is a program for editing HTML, the markup of a web page.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Although the HTML markup in a web page can be controlled with any text editor, specialized HTML editors can offer convenience and added functionality.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 source-code editor is a text editor program designed specifically for editing source code of computer programs.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Source-code editors are a fundamental programming tool, as the fundamental job of programmers is to write and edit source code.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73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6AFF-5A68-4313-A400-0916D851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0" y="284609"/>
            <a:ext cx="8534400" cy="1507067"/>
          </a:xfrm>
        </p:spPr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56D8B8-2E60-4B33-A3A0-3B46328ED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730817"/>
              </p:ext>
            </p:extLst>
          </p:nvPr>
        </p:nvGraphicFramePr>
        <p:xfrm>
          <a:off x="1200954" y="1977416"/>
          <a:ext cx="8180437" cy="265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4595">
                  <a:extLst>
                    <a:ext uri="{9D8B030D-6E8A-4147-A177-3AD203B41FA5}">
                      <a16:colId xmlns:a16="http://schemas.microsoft.com/office/drawing/2014/main" val="3068452795"/>
                    </a:ext>
                  </a:extLst>
                </a:gridCol>
                <a:gridCol w="2034908">
                  <a:extLst>
                    <a:ext uri="{9D8B030D-6E8A-4147-A177-3AD203B41FA5}">
                      <a16:colId xmlns:a16="http://schemas.microsoft.com/office/drawing/2014/main" val="426389420"/>
                    </a:ext>
                  </a:extLst>
                </a:gridCol>
                <a:gridCol w="4750126">
                  <a:extLst>
                    <a:ext uri="{9D8B030D-6E8A-4147-A177-3AD203B41FA5}">
                      <a16:colId xmlns:a16="http://schemas.microsoft.com/office/drawing/2014/main" val="4189612418"/>
                    </a:ext>
                  </a:extLst>
                </a:gridCol>
                <a:gridCol w="600808">
                  <a:extLst>
                    <a:ext uri="{9D8B030D-6E8A-4147-A177-3AD203B41FA5}">
                      <a16:colId xmlns:a16="http://schemas.microsoft.com/office/drawing/2014/main" val="1790311390"/>
                    </a:ext>
                  </a:extLst>
                </a:gridCol>
              </a:tblGrid>
              <a:tr h="9965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SR.NO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Specification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Quantity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4767158"/>
                  </a:ext>
                </a:extLst>
              </a:tr>
              <a:tr h="853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Computer system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Ram: minimum 2GB,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Processor:(i3-i5)preferable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7674027"/>
                  </a:ext>
                </a:extLst>
              </a:tr>
              <a:tr h="4028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Web browser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Chrome/ M-Edge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979948"/>
                  </a:ext>
                </a:extLst>
              </a:tr>
              <a:tr h="4028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 editor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Preferable notepad++ or vs code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614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30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5980-DDAF-48EB-A10A-57064AFE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50" y="471203"/>
            <a:ext cx="8534400" cy="1507067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6C1AC-20E0-464E-9A90-AEE3851DB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0" y="1855178"/>
            <a:ext cx="8193345" cy="4422350"/>
          </a:xfrm>
        </p:spPr>
      </p:pic>
    </p:spTree>
    <p:extLst>
      <p:ext uri="{BB962C8B-B14F-4D97-AF65-F5344CB8AC3E}">
        <p14:creationId xmlns:p14="http://schemas.microsoft.com/office/powerpoint/2010/main" val="162653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5980-DDAF-48EB-A10A-57064AFE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50" y="471203"/>
            <a:ext cx="8534400" cy="1507067"/>
          </a:xfrm>
        </p:spPr>
        <p:txBody>
          <a:bodyPr/>
          <a:lstStyle/>
          <a:p>
            <a:r>
              <a:rPr lang="en-US" dirty="0"/>
              <a:t>Prompt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3921729-637D-4D75-983A-611931B66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42" y="1723293"/>
            <a:ext cx="8212488" cy="4431322"/>
          </a:xfrm>
        </p:spPr>
      </p:pic>
    </p:spTree>
    <p:extLst>
      <p:ext uri="{BB962C8B-B14F-4D97-AF65-F5344CB8AC3E}">
        <p14:creationId xmlns:p14="http://schemas.microsoft.com/office/powerpoint/2010/main" val="295401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5980-DDAF-48EB-A10A-57064AFE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50" y="471203"/>
            <a:ext cx="8534400" cy="1507067"/>
          </a:xfrm>
        </p:spPr>
        <p:txBody>
          <a:bodyPr/>
          <a:lstStyle/>
          <a:p>
            <a:r>
              <a:rPr lang="en-US" dirty="0"/>
              <a:t>Font changing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61C3A7-BF1D-4219-AC09-3F3231D5A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2" y="1621631"/>
            <a:ext cx="8247033" cy="4471438"/>
          </a:xfrm>
        </p:spPr>
      </p:pic>
    </p:spTree>
    <p:extLst>
      <p:ext uri="{BB962C8B-B14F-4D97-AF65-F5344CB8AC3E}">
        <p14:creationId xmlns:p14="http://schemas.microsoft.com/office/powerpoint/2010/main" val="32749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5980-DDAF-48EB-A10A-57064AFE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50" y="471203"/>
            <a:ext cx="8534400" cy="1507067"/>
          </a:xfrm>
        </p:spPr>
        <p:txBody>
          <a:bodyPr/>
          <a:lstStyle/>
          <a:p>
            <a:r>
              <a:rPr lang="en-US" dirty="0"/>
              <a:t>Loading Animation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131F84-A5DF-4CCE-A662-F022D8986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8" y="1732085"/>
            <a:ext cx="8210715" cy="4396154"/>
          </a:xfrm>
        </p:spPr>
      </p:pic>
    </p:spTree>
    <p:extLst>
      <p:ext uri="{BB962C8B-B14F-4D97-AF65-F5344CB8AC3E}">
        <p14:creationId xmlns:p14="http://schemas.microsoft.com/office/powerpoint/2010/main" val="18106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5980-DDAF-48EB-A10A-57064AFE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50" y="471203"/>
            <a:ext cx="8534400" cy="1507067"/>
          </a:xfrm>
        </p:spPr>
        <p:txBody>
          <a:bodyPr/>
          <a:lstStyle/>
          <a:p>
            <a:r>
              <a:rPr lang="en-US" dirty="0"/>
              <a:t>Background color changing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35C79E-F862-47A8-BE8B-C1977EBB6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3" y="1828799"/>
            <a:ext cx="8067997" cy="4378570"/>
          </a:xfrm>
        </p:spPr>
      </p:pic>
    </p:spTree>
    <p:extLst>
      <p:ext uri="{BB962C8B-B14F-4D97-AF65-F5344CB8AC3E}">
        <p14:creationId xmlns:p14="http://schemas.microsoft.com/office/powerpoint/2010/main" val="402463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5980-DDAF-48EB-A10A-57064AFE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73" y="724225"/>
            <a:ext cx="8534400" cy="1507067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774B-A0EF-4883-8216-0D627A00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716" y="1876670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a) To make it more responsive so it can be used on most of the devices.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b) To build a whole server to store and manage data of users.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c) To make its GUI more efficient, so users will able to use it easily. 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d) To use a syntax highlighter, to reduce codes syntax errors.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110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349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Times New Roman</vt:lpstr>
      <vt:lpstr>Wingdings 3</vt:lpstr>
      <vt:lpstr>Slice</vt:lpstr>
      <vt:lpstr>HTML code editor</vt:lpstr>
      <vt:lpstr>Introduction</vt:lpstr>
      <vt:lpstr>Requirements</vt:lpstr>
      <vt:lpstr>Output</vt:lpstr>
      <vt:lpstr>Prompt</vt:lpstr>
      <vt:lpstr>Font changing</vt:lpstr>
      <vt:lpstr>Loading Animation</vt:lpstr>
      <vt:lpstr>Background color changing</vt:lpstr>
      <vt:lpstr>Future scope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code editor</dc:title>
  <dc:creator>Abhishek Sinha</dc:creator>
  <cp:lastModifiedBy>Abhishek Sinha</cp:lastModifiedBy>
  <cp:revision>13</cp:revision>
  <dcterms:created xsi:type="dcterms:W3CDTF">2021-02-03T15:27:58Z</dcterms:created>
  <dcterms:modified xsi:type="dcterms:W3CDTF">2021-02-08T04:55:00Z</dcterms:modified>
</cp:coreProperties>
</file>