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1.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4"/>
  </p:sldMasterIdLst>
  <p:notesMasterIdLst>
    <p:notesMasterId r:id="rId15"/>
  </p:notesMasterIdLst>
  <p:handoutMasterIdLst>
    <p:handoutMasterId r:id="rId16"/>
  </p:handoutMasterIdLst>
  <p:sldIdLst>
    <p:sldId id="258" r:id="rId5"/>
    <p:sldId id="260" r:id="rId6"/>
    <p:sldId id="11088604" r:id="rId7"/>
    <p:sldId id="256" r:id="rId8"/>
    <p:sldId id="11088605" r:id="rId9"/>
    <p:sldId id="11088613" r:id="rId10"/>
    <p:sldId id="11088569" r:id="rId11"/>
    <p:sldId id="11088602" r:id="rId12"/>
    <p:sldId id="11088614" r:id="rId13"/>
    <p:sldId id="25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9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0D0"/>
    <a:srgbClr val="47BF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D9D7C-69DD-4181-52D6-C95F532A7DC5}" v="39" dt="2024-02-29T06:29:49.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49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th Kumar" userId="S::prasath_kumar@thbs.com::05787812-146d-4b6f-8ddf-036572e15417" providerId="AD" clId="Web-{B2A155E2-8C5F-27F2-5E99-AC4CA2E4BC30}"/>
    <pc:docChg chg="modSld">
      <pc:chgData name="Prasath Kumar" userId="S::prasath_kumar@thbs.com::05787812-146d-4b6f-8ddf-036572e15417" providerId="AD" clId="Web-{B2A155E2-8C5F-27F2-5E99-AC4CA2E4BC30}" dt="2023-12-05T03:33:04.064" v="67" actId="20577"/>
      <pc:docMkLst>
        <pc:docMk/>
      </pc:docMkLst>
      <pc:sldChg chg="modSp">
        <pc:chgData name="Prasath Kumar" userId="S::prasath_kumar@thbs.com::05787812-146d-4b6f-8ddf-036572e15417" providerId="AD" clId="Web-{B2A155E2-8C5F-27F2-5E99-AC4CA2E4BC30}" dt="2023-12-05T03:33:04.064" v="67" actId="20577"/>
        <pc:sldMkLst>
          <pc:docMk/>
          <pc:sldMk cId="0" sldId="11088602"/>
        </pc:sldMkLst>
        <pc:spChg chg="mod">
          <ac:chgData name="Prasath Kumar" userId="S::prasath_kumar@thbs.com::05787812-146d-4b6f-8ddf-036572e15417" providerId="AD" clId="Web-{B2A155E2-8C5F-27F2-5E99-AC4CA2E4BC30}" dt="2023-12-05T03:33:04.064" v="67" actId="20577"/>
          <ac:spMkLst>
            <pc:docMk/>
            <pc:sldMk cId="0" sldId="11088602"/>
            <ac:spMk id="8" creationId="{D0EFDF0F-75BE-9558-AA90-6DA2DEDE97DA}"/>
          </ac:spMkLst>
        </pc:spChg>
        <pc:picChg chg="mod">
          <ac:chgData name="Prasath Kumar" userId="S::prasath_kumar@thbs.com::05787812-146d-4b6f-8ddf-036572e15417" providerId="AD" clId="Web-{B2A155E2-8C5F-27F2-5E99-AC4CA2E4BC30}" dt="2023-12-05T03:31:07.641" v="60" actId="1076"/>
          <ac:picMkLst>
            <pc:docMk/>
            <pc:sldMk cId="0" sldId="11088602"/>
            <ac:picMk id="2" creationId="{19F20233-6E07-F4A5-7CE1-98557DA43BAB}"/>
          </ac:picMkLst>
        </pc:picChg>
      </pc:sldChg>
    </pc:docChg>
  </pc:docChgLst>
  <pc:docChgLst>
    <pc:chgData name="Rishik Velpuri" userId="S::rishik_velpuri@thbs.com::dda06a97-3377-40c6-a1c2-e3c8483f3729" providerId="AD" clId="Web-{5552E51D-5D2A-4194-A9A5-942D3E9FE371}"/>
    <pc:docChg chg="modSld">
      <pc:chgData name="Rishik Velpuri" userId="S::rishik_velpuri@thbs.com::dda06a97-3377-40c6-a1c2-e3c8483f3729" providerId="AD" clId="Web-{5552E51D-5D2A-4194-A9A5-942D3E9FE371}" dt="2024-02-26T03:56:12.443" v="2" actId="1076"/>
      <pc:docMkLst>
        <pc:docMk/>
      </pc:docMkLst>
      <pc:sldChg chg="modSp">
        <pc:chgData name="Rishik Velpuri" userId="S::rishik_velpuri@thbs.com::dda06a97-3377-40c6-a1c2-e3c8483f3729" providerId="AD" clId="Web-{5552E51D-5D2A-4194-A9A5-942D3E9FE371}" dt="2024-02-26T03:55:28.521" v="1" actId="20577"/>
        <pc:sldMkLst>
          <pc:docMk/>
          <pc:sldMk cId="0" sldId="11088605"/>
        </pc:sldMkLst>
        <pc:spChg chg="mod">
          <ac:chgData name="Rishik Velpuri" userId="S::rishik_velpuri@thbs.com::dda06a97-3377-40c6-a1c2-e3c8483f3729" providerId="AD" clId="Web-{5552E51D-5D2A-4194-A9A5-942D3E9FE371}" dt="2024-02-26T03:55:28.521" v="1" actId="20577"/>
          <ac:spMkLst>
            <pc:docMk/>
            <pc:sldMk cId="0" sldId="11088605"/>
            <ac:spMk id="18" creationId="{7328347B-7210-C5B4-DE86-D34C83CB07A4}"/>
          </ac:spMkLst>
        </pc:spChg>
      </pc:sldChg>
      <pc:sldChg chg="modSp">
        <pc:chgData name="Rishik Velpuri" userId="S::rishik_velpuri@thbs.com::dda06a97-3377-40c6-a1c2-e3c8483f3729" providerId="AD" clId="Web-{5552E51D-5D2A-4194-A9A5-942D3E9FE371}" dt="2024-02-26T03:56:12.443" v="2" actId="1076"/>
        <pc:sldMkLst>
          <pc:docMk/>
          <pc:sldMk cId="791498" sldId="11088613"/>
        </pc:sldMkLst>
        <pc:spChg chg="mod">
          <ac:chgData name="Rishik Velpuri" userId="S::rishik_velpuri@thbs.com::dda06a97-3377-40c6-a1c2-e3c8483f3729" providerId="AD" clId="Web-{5552E51D-5D2A-4194-A9A5-942D3E9FE371}" dt="2024-02-26T03:56:12.443" v="2" actId="1076"/>
          <ac:spMkLst>
            <pc:docMk/>
            <pc:sldMk cId="791498" sldId="11088613"/>
            <ac:spMk id="8" creationId="{7622F945-8E29-9F17-9F5B-23DA9513E77B}"/>
          </ac:spMkLst>
        </pc:spChg>
        <pc:spChg chg="mod">
          <ac:chgData name="Rishik Velpuri" userId="S::rishik_velpuri@thbs.com::dda06a97-3377-40c6-a1c2-e3c8483f3729" providerId="AD" clId="Web-{5552E51D-5D2A-4194-A9A5-942D3E9FE371}" dt="2024-02-26T03:55:23.115" v="0" actId="20577"/>
          <ac:spMkLst>
            <pc:docMk/>
            <pc:sldMk cId="791498" sldId="11088613"/>
            <ac:spMk id="60" creationId="{A30F0F43-F1F6-5B35-E7A2-4508ADA5AC89}"/>
          </ac:spMkLst>
        </pc:spChg>
      </pc:sldChg>
    </pc:docChg>
  </pc:docChgLst>
  <pc:docChgLst>
    <pc:chgData name="Rishik Velpuri" userId="S::rishik_velpuri@thbs.com::dda06a97-3377-40c6-a1c2-e3c8483f3729" providerId="AD" clId="Web-{6FCD9D7C-69DD-4181-52D6-C95F532A7DC5}"/>
    <pc:docChg chg="modSld">
      <pc:chgData name="Rishik Velpuri" userId="S::rishik_velpuri@thbs.com::dda06a97-3377-40c6-a1c2-e3c8483f3729" providerId="AD" clId="Web-{6FCD9D7C-69DD-4181-52D6-C95F532A7DC5}" dt="2024-02-29T06:29:49.048" v="27" actId="14100"/>
      <pc:docMkLst>
        <pc:docMk/>
      </pc:docMkLst>
      <pc:sldChg chg="delSp modSp">
        <pc:chgData name="Rishik Velpuri" userId="S::rishik_velpuri@thbs.com::dda06a97-3377-40c6-a1c2-e3c8483f3729" providerId="AD" clId="Web-{6FCD9D7C-69DD-4181-52D6-C95F532A7DC5}" dt="2024-02-29T05:29:13.429" v="2"/>
        <pc:sldMkLst>
          <pc:docMk/>
          <pc:sldMk cId="0" sldId="258"/>
        </pc:sldMkLst>
        <pc:spChg chg="del">
          <ac:chgData name="Rishik Velpuri" userId="S::rishik_velpuri@thbs.com::dda06a97-3377-40c6-a1c2-e3c8483f3729" providerId="AD" clId="Web-{6FCD9D7C-69DD-4181-52D6-C95F532A7DC5}" dt="2024-02-29T05:29:08.570" v="0"/>
          <ac:spMkLst>
            <pc:docMk/>
            <pc:sldMk cId="0" sldId="258"/>
            <ac:spMk id="4" creationId="{B4383C65-0E04-EBC0-3402-FC5BDE2898D8}"/>
          </ac:spMkLst>
        </pc:spChg>
        <pc:spChg chg="mod">
          <ac:chgData name="Rishik Velpuri" userId="S::rishik_velpuri@thbs.com::dda06a97-3377-40c6-a1c2-e3c8483f3729" providerId="AD" clId="Web-{6FCD9D7C-69DD-4181-52D6-C95F532A7DC5}" dt="2024-02-29T05:29:12.288" v="1" actId="1076"/>
          <ac:spMkLst>
            <pc:docMk/>
            <pc:sldMk cId="0" sldId="258"/>
            <ac:spMk id="20" creationId="{4667E84D-FEC9-4A27-699E-34C941D3CC9F}"/>
          </ac:spMkLst>
        </pc:spChg>
        <pc:picChg chg="del">
          <ac:chgData name="Rishik Velpuri" userId="S::rishik_velpuri@thbs.com::dda06a97-3377-40c6-a1c2-e3c8483f3729" providerId="AD" clId="Web-{6FCD9D7C-69DD-4181-52D6-C95F532A7DC5}" dt="2024-02-29T05:29:13.429" v="2"/>
          <ac:picMkLst>
            <pc:docMk/>
            <pc:sldMk cId="0" sldId="258"/>
            <ac:picMk id="12" creationId="{00000000-0000-0000-0000-000000000000}"/>
          </ac:picMkLst>
        </pc:picChg>
      </pc:sldChg>
      <pc:sldChg chg="modSp">
        <pc:chgData name="Rishik Velpuri" userId="S::rishik_velpuri@thbs.com::dda06a97-3377-40c6-a1c2-e3c8483f3729" providerId="AD" clId="Web-{6FCD9D7C-69DD-4181-52D6-C95F532A7DC5}" dt="2024-02-29T06:29:49.048" v="27" actId="14100"/>
        <pc:sldMkLst>
          <pc:docMk/>
          <pc:sldMk cId="0" sldId="11088602"/>
        </pc:sldMkLst>
        <pc:spChg chg="mod">
          <ac:chgData name="Rishik Velpuri" userId="S::rishik_velpuri@thbs.com::dda06a97-3377-40c6-a1c2-e3c8483f3729" providerId="AD" clId="Web-{6FCD9D7C-69DD-4181-52D6-C95F532A7DC5}" dt="2024-02-29T06:29:49.048" v="27" actId="14100"/>
          <ac:spMkLst>
            <pc:docMk/>
            <pc:sldMk cId="0" sldId="11088602"/>
            <ac:spMk id="8" creationId="{D0EFDF0F-75BE-9558-AA90-6DA2DEDE97DA}"/>
          </ac:spMkLst>
        </pc:spChg>
      </pc:sldChg>
      <pc:sldChg chg="mod modClrScheme chgLayout">
        <pc:chgData name="Rishik Velpuri" userId="S::rishik_velpuri@thbs.com::dda06a97-3377-40c6-a1c2-e3c8483f3729" providerId="AD" clId="Web-{6FCD9D7C-69DD-4181-52D6-C95F532A7DC5}" dt="2024-02-29T06:20:49.779" v="4"/>
        <pc:sldMkLst>
          <pc:docMk/>
          <pc:sldMk cId="791498" sldId="11088613"/>
        </pc:sldMkLst>
      </pc:sldChg>
    </pc:docChg>
  </pc:docChgLst>
  <pc:docChgLst>
    <pc:chgData name="Rishik Velpuri" userId="S::rishik_velpuri@thbs.com::dda06a97-3377-40c6-a1c2-e3c8483f3729" providerId="AD" clId="Web-{23887C21-37C4-3605-771C-0AD153ECD230}"/>
    <pc:docChg chg="modSld">
      <pc:chgData name="Rishik Velpuri" userId="S::rishik_velpuri@thbs.com::dda06a97-3377-40c6-a1c2-e3c8483f3729" providerId="AD" clId="Web-{23887C21-37C4-3605-771C-0AD153ECD230}" dt="2024-02-26T04:26:21.275" v="105" actId="20577"/>
      <pc:docMkLst>
        <pc:docMk/>
      </pc:docMkLst>
      <pc:sldChg chg="modSp">
        <pc:chgData name="Rishik Velpuri" userId="S::rishik_velpuri@thbs.com::dda06a97-3377-40c6-a1c2-e3c8483f3729" providerId="AD" clId="Web-{23887C21-37C4-3605-771C-0AD153ECD230}" dt="2024-02-26T04:21:13.566" v="15" actId="1076"/>
        <pc:sldMkLst>
          <pc:docMk/>
          <pc:sldMk cId="0" sldId="260"/>
        </pc:sldMkLst>
        <pc:spChg chg="mod">
          <ac:chgData name="Rishik Velpuri" userId="S::rishik_velpuri@thbs.com::dda06a97-3377-40c6-a1c2-e3c8483f3729" providerId="AD" clId="Web-{23887C21-37C4-3605-771C-0AD153ECD230}" dt="2024-02-26T04:21:13.566" v="15" actId="1076"/>
          <ac:spMkLst>
            <pc:docMk/>
            <pc:sldMk cId="0" sldId="260"/>
            <ac:spMk id="11" creationId="{AB33452B-41D5-B5A6-7F6C-3E27185F3671}"/>
          </ac:spMkLst>
        </pc:spChg>
        <pc:spChg chg="mod">
          <ac:chgData name="Rishik Velpuri" userId="S::rishik_velpuri@thbs.com::dda06a97-3377-40c6-a1c2-e3c8483f3729" providerId="AD" clId="Web-{23887C21-37C4-3605-771C-0AD153ECD230}" dt="2024-02-26T04:20:29.284" v="1" actId="1076"/>
          <ac:spMkLst>
            <pc:docMk/>
            <pc:sldMk cId="0" sldId="260"/>
            <ac:spMk id="39" creationId="{00000000-0000-0000-0000-000000000000}"/>
          </ac:spMkLst>
        </pc:spChg>
      </pc:sldChg>
      <pc:sldChg chg="modSp">
        <pc:chgData name="Rishik Velpuri" userId="S::rishik_velpuri@thbs.com::dda06a97-3377-40c6-a1c2-e3c8483f3729" providerId="AD" clId="Web-{23887C21-37C4-3605-771C-0AD153ECD230}" dt="2024-02-26T04:25:31.352" v="90" actId="20577"/>
        <pc:sldMkLst>
          <pc:docMk/>
          <pc:sldMk cId="0" sldId="11088569"/>
        </pc:sldMkLst>
        <pc:spChg chg="mod">
          <ac:chgData name="Rishik Velpuri" userId="S::rishik_velpuri@thbs.com::dda06a97-3377-40c6-a1c2-e3c8483f3729" providerId="AD" clId="Web-{23887C21-37C4-3605-771C-0AD153ECD230}" dt="2024-02-26T04:24:57.148" v="84" actId="20577"/>
          <ac:spMkLst>
            <pc:docMk/>
            <pc:sldMk cId="0" sldId="11088569"/>
            <ac:spMk id="51" creationId="{00000000-0000-0000-0000-000000000000}"/>
          </ac:spMkLst>
        </pc:spChg>
        <pc:spChg chg="mod">
          <ac:chgData name="Rishik Velpuri" userId="S::rishik_velpuri@thbs.com::dda06a97-3377-40c6-a1c2-e3c8483f3729" providerId="AD" clId="Web-{23887C21-37C4-3605-771C-0AD153ECD230}" dt="2024-02-26T04:25:31.352" v="90" actId="20577"/>
          <ac:spMkLst>
            <pc:docMk/>
            <pc:sldMk cId="0" sldId="11088569"/>
            <ac:spMk id="53" creationId="{00000000-0000-0000-0000-000000000000}"/>
          </ac:spMkLst>
        </pc:spChg>
        <pc:spChg chg="mod">
          <ac:chgData name="Rishik Velpuri" userId="S::rishik_velpuri@thbs.com::dda06a97-3377-40c6-a1c2-e3c8483f3729" providerId="AD" clId="Web-{23887C21-37C4-3605-771C-0AD153ECD230}" dt="2024-02-26T04:25:27.696" v="89" actId="20577"/>
          <ac:spMkLst>
            <pc:docMk/>
            <pc:sldMk cId="0" sldId="11088569"/>
            <ac:spMk id="55" creationId="{00000000-0000-0000-0000-000000000000}"/>
          </ac:spMkLst>
        </pc:spChg>
      </pc:sldChg>
      <pc:sldChg chg="addSp delSp modSp">
        <pc:chgData name="Rishik Velpuri" userId="S::rishik_velpuri@thbs.com::dda06a97-3377-40c6-a1c2-e3c8483f3729" providerId="AD" clId="Web-{23887C21-37C4-3605-771C-0AD153ECD230}" dt="2024-02-26T04:21:41.879" v="26" actId="20577"/>
        <pc:sldMkLst>
          <pc:docMk/>
          <pc:sldMk cId="0" sldId="11088605"/>
        </pc:sldMkLst>
        <pc:spChg chg="add del mod">
          <ac:chgData name="Rishik Velpuri" userId="S::rishik_velpuri@thbs.com::dda06a97-3377-40c6-a1c2-e3c8483f3729" providerId="AD" clId="Web-{23887C21-37C4-3605-771C-0AD153ECD230}" dt="2024-02-26T04:21:41.879" v="26" actId="20577"/>
          <ac:spMkLst>
            <pc:docMk/>
            <pc:sldMk cId="0" sldId="11088605"/>
            <ac:spMk id="18" creationId="{7328347B-7210-C5B4-DE86-D34C83CB07A4}"/>
          </ac:spMkLst>
        </pc:spChg>
      </pc:sldChg>
      <pc:sldChg chg="modSp">
        <pc:chgData name="Rishik Velpuri" userId="S::rishik_velpuri@thbs.com::dda06a97-3377-40c6-a1c2-e3c8483f3729" providerId="AD" clId="Web-{23887C21-37C4-3605-771C-0AD153ECD230}" dt="2024-02-26T04:24:44.492" v="80" actId="1076"/>
        <pc:sldMkLst>
          <pc:docMk/>
          <pc:sldMk cId="791498" sldId="11088613"/>
        </pc:sldMkLst>
        <pc:spChg chg="mod">
          <ac:chgData name="Rishik Velpuri" userId="S::rishik_velpuri@thbs.com::dda06a97-3377-40c6-a1c2-e3c8483f3729" providerId="AD" clId="Web-{23887C21-37C4-3605-771C-0AD153ECD230}" dt="2024-02-26T04:22:51.959" v="56" actId="20577"/>
          <ac:spMkLst>
            <pc:docMk/>
            <pc:sldMk cId="791498" sldId="11088613"/>
            <ac:spMk id="8" creationId="{7622F945-8E29-9F17-9F5B-23DA9513E77B}"/>
          </ac:spMkLst>
        </pc:spChg>
        <pc:spChg chg="mod">
          <ac:chgData name="Rishik Velpuri" userId="S::rishik_velpuri@thbs.com::dda06a97-3377-40c6-a1c2-e3c8483f3729" providerId="AD" clId="Web-{23887C21-37C4-3605-771C-0AD153ECD230}" dt="2024-02-26T04:22:20.693" v="28" actId="1076"/>
          <ac:spMkLst>
            <pc:docMk/>
            <pc:sldMk cId="791498" sldId="11088613"/>
            <ac:spMk id="10" creationId="{3B23997F-BD0C-9A53-4C93-65895AB725F8}"/>
          </ac:spMkLst>
        </pc:spChg>
        <pc:spChg chg="mod">
          <ac:chgData name="Rishik Velpuri" userId="S::rishik_velpuri@thbs.com::dda06a97-3377-40c6-a1c2-e3c8483f3729" providerId="AD" clId="Web-{23887C21-37C4-3605-771C-0AD153ECD230}" dt="2024-02-26T04:23:54.100" v="75" actId="1076"/>
          <ac:spMkLst>
            <pc:docMk/>
            <pc:sldMk cId="791498" sldId="11088613"/>
            <ac:spMk id="59" creationId="{4B20D2AB-1D54-F1EC-77BF-AF60562281B0}"/>
          </ac:spMkLst>
        </pc:spChg>
        <pc:spChg chg="mod">
          <ac:chgData name="Rishik Velpuri" userId="S::rishik_velpuri@thbs.com::dda06a97-3377-40c6-a1c2-e3c8483f3729" providerId="AD" clId="Web-{23887C21-37C4-3605-771C-0AD153ECD230}" dt="2024-02-26T04:23:59.100" v="76" actId="1076"/>
          <ac:spMkLst>
            <pc:docMk/>
            <pc:sldMk cId="791498" sldId="11088613"/>
            <ac:spMk id="60" creationId="{A30F0F43-F1F6-5B35-E7A2-4508ADA5AC89}"/>
          </ac:spMkLst>
        </pc:spChg>
        <pc:spChg chg="mod">
          <ac:chgData name="Rishik Velpuri" userId="S::rishik_velpuri@thbs.com::dda06a97-3377-40c6-a1c2-e3c8483f3729" providerId="AD" clId="Web-{23887C21-37C4-3605-771C-0AD153ECD230}" dt="2024-02-26T04:24:20.523" v="79" actId="20577"/>
          <ac:spMkLst>
            <pc:docMk/>
            <pc:sldMk cId="791498" sldId="11088613"/>
            <ac:spMk id="65" creationId="{C12C7C97-CC1B-3FF9-775F-033151F8D63C}"/>
          </ac:spMkLst>
        </pc:spChg>
        <pc:grpChg chg="mod">
          <ac:chgData name="Rishik Velpuri" userId="S::rishik_velpuri@thbs.com::dda06a97-3377-40c6-a1c2-e3c8483f3729" providerId="AD" clId="Web-{23887C21-37C4-3605-771C-0AD153ECD230}" dt="2024-02-26T04:24:44.492" v="80" actId="1076"/>
          <ac:grpSpMkLst>
            <pc:docMk/>
            <pc:sldMk cId="791498" sldId="11088613"/>
            <ac:grpSpMk id="7" creationId="{5F2EA7A2-EF66-4562-0B47-5007AB9D2728}"/>
          </ac:grpSpMkLst>
        </pc:grpChg>
        <pc:grpChg chg="mod">
          <ac:chgData name="Rishik Velpuri" userId="S::rishik_velpuri@thbs.com::dda06a97-3377-40c6-a1c2-e3c8483f3729" providerId="AD" clId="Web-{23887C21-37C4-3605-771C-0AD153ECD230}" dt="2024-02-26T04:24:03.600" v="77" actId="1076"/>
          <ac:grpSpMkLst>
            <pc:docMk/>
            <pc:sldMk cId="791498" sldId="11088613"/>
            <ac:grpSpMk id="58" creationId="{853EE6E8-B338-1396-9B6D-2A1AE7EE33A8}"/>
          </ac:grpSpMkLst>
        </pc:grpChg>
      </pc:sldChg>
      <pc:sldChg chg="modSp">
        <pc:chgData name="Rishik Velpuri" userId="S::rishik_velpuri@thbs.com::dda06a97-3377-40c6-a1c2-e3c8483f3729" providerId="AD" clId="Web-{23887C21-37C4-3605-771C-0AD153ECD230}" dt="2024-02-26T04:26:21.275" v="105" actId="20577"/>
        <pc:sldMkLst>
          <pc:docMk/>
          <pc:sldMk cId="4092140517" sldId="11088614"/>
        </pc:sldMkLst>
        <pc:spChg chg="mod">
          <ac:chgData name="Rishik Velpuri" userId="S::rishik_velpuri@thbs.com::dda06a97-3377-40c6-a1c2-e3c8483f3729" providerId="AD" clId="Web-{23887C21-37C4-3605-771C-0AD153ECD230}" dt="2024-02-26T04:26:21.275" v="105" actId="20577"/>
          <ac:spMkLst>
            <pc:docMk/>
            <pc:sldMk cId="4092140517" sldId="11088614"/>
            <ac:spMk id="9" creationId="{ADE0352D-CDAC-457D-164D-FE27741DB72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panose="00000500000000000000" charset="0"/>
              <a:ea typeface="Montserrat" panose="00000500000000000000" charset="0"/>
              <a:cs typeface="Montserrat"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Montserrat" panose="00000500000000000000" charset="0"/>
              </a:rPr>
              <a:t>2024/2/28</a:t>
            </a:fld>
            <a:endParaRPr lang="zh-CN" altLang="en-US">
              <a:cs typeface="Montserrat"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panose="00000500000000000000" charset="0"/>
              <a:ea typeface="Montserrat" panose="00000500000000000000" charset="0"/>
              <a:cs typeface="Montserrat"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Montserrat" panose="00000500000000000000" charset="0"/>
              </a:rPr>
              <a:t>‹#›</a:t>
            </a:fld>
            <a:endParaRPr lang="zh-CN" altLang="en-US">
              <a:cs typeface="Montserrat" panose="000005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panose="00000500000000000000" charset="0"/>
                <a:ea typeface="Montserrat" panose="00000500000000000000" charset="0"/>
                <a:cs typeface="Montserrat" panose="000005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panose="00000500000000000000" charset="0"/>
                <a:ea typeface="Montserrat" panose="00000500000000000000" charset="0"/>
                <a:cs typeface="Montserrat" panose="00000500000000000000" charset="0"/>
              </a:defRPr>
            </a:lvl1pPr>
          </a:lstStyle>
          <a:p>
            <a:fld id="{DBB11A41-89D6-40CC-B344-DE05BE3C8798}" type="datetimeFigureOut">
              <a:rPr lang="zh-CN" altLang="en-US" smtClean="0"/>
              <a:t>2024/2/28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panose="00000500000000000000" charset="0"/>
                <a:ea typeface="Montserrat" panose="00000500000000000000" charset="0"/>
                <a:cs typeface="Montserrat" panose="000005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panose="00000500000000000000" charset="0"/>
                <a:ea typeface="Montserrat" panose="00000500000000000000" charset="0"/>
                <a:cs typeface="Montserrat" panose="00000500000000000000" charset="0"/>
              </a:defRPr>
            </a:lvl1pPr>
          </a:lstStyle>
          <a:p>
            <a:fld id="{852AFEA5-68EA-41C8-98EF-686B9CD5E7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1pPr>
    <a:lvl2pPr marL="4572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2pPr>
    <a:lvl3pPr marL="9144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3pPr>
    <a:lvl4pPr marL="13716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4pPr>
    <a:lvl5pPr marL="18288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9795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12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5997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7999"/>
          </a:xfrm>
          <a:prstGeom prst="rect">
            <a:avLst/>
          </a:prstGeom>
        </p:spPr>
      </p:pic>
      <p:sp>
        <p:nvSpPr>
          <p:cNvPr id="8" name="矩形 7"/>
          <p:cNvSpPr/>
          <p:nvPr userDrawn="1"/>
        </p:nvSpPr>
        <p:spPr>
          <a:xfrm>
            <a:off x="7402010" y="2905246"/>
            <a:ext cx="2008208" cy="388330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ontserrat" panose="00000500000000000000" charset="0"/>
              <a:ea typeface="Montserrat" panose="00000500000000000000" charset="0"/>
              <a:cs typeface="Montserrat" panose="00000500000000000000" charset="0"/>
            </a:endParaRPr>
          </a:p>
        </p:txBody>
      </p:sp>
    </p:spTree>
    <p:extLst>
      <p:ext uri="{BB962C8B-B14F-4D97-AF65-F5344CB8AC3E}">
        <p14:creationId xmlns:p14="http://schemas.microsoft.com/office/powerpoint/2010/main" val="4260128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896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182143"/>
            <a:ext cx="12192000" cy="6675857"/>
          </a:xfrm>
          <a:prstGeom prst="rect">
            <a:avLst/>
          </a:prstGeom>
        </p:spPr>
      </p:pic>
    </p:spTree>
    <p:extLst>
      <p:ext uri="{BB962C8B-B14F-4D97-AF65-F5344CB8AC3E}">
        <p14:creationId xmlns:p14="http://schemas.microsoft.com/office/powerpoint/2010/main" val="3020402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6449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120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40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7973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0751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39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2242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1430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1879041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5.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hemeOverride" Target="../theme/themeOverride7.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hemeOverride" Target="../theme/themeOverride8.xml"/><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flipH="1">
            <a:off x="1133952" y="2363969"/>
            <a:ext cx="8813080" cy="923330"/>
          </a:xfrm>
          <a:prstGeom prst="rect">
            <a:avLst/>
          </a:prstGeom>
          <a:noFill/>
        </p:spPr>
        <p:txBody>
          <a:bodyPr wrap="square" lIns="91440" tIns="45720" rIns="91440" bIns="45720" rtlCol="0" anchor="t">
            <a:spAutoFit/>
          </a:bodyPr>
          <a:lstStyle/>
          <a:p>
            <a:pPr algn="ctr"/>
            <a:r>
              <a:rPr lang="en-US" sz="5400">
                <a:solidFill>
                  <a:srgbClr val="3398E6"/>
                </a:solidFill>
                <a:latin typeface="Times New Roman"/>
                <a:cs typeface="Times New Roman"/>
                <a:sym typeface="Montserrat" panose="00000500000000000000" charset="0"/>
              </a:rPr>
              <a:t>Learning Management System</a:t>
            </a:r>
            <a:endParaRPr lang="en-US" sz="5400">
              <a:latin typeface="Times New Roman"/>
              <a:cs typeface="Times New Roman"/>
            </a:endParaRPr>
          </a:p>
        </p:txBody>
      </p:sp>
      <p:pic>
        <p:nvPicPr>
          <p:cNvPr id="2" name="图片 7">
            <a:extLst>
              <a:ext uri="{FF2B5EF4-FFF2-40B4-BE49-F238E27FC236}">
                <a16:creationId xmlns:a16="http://schemas.microsoft.com/office/drawing/2014/main" id="{19C7B24E-FF0B-50BB-FDD1-61F826D6BC4C}"/>
              </a:ext>
            </a:extLst>
          </p:cNvPr>
          <p:cNvPicPr>
            <a:picLocks noChangeAspect="1"/>
          </p:cNvPicPr>
          <p:nvPr/>
        </p:nvPicPr>
        <p:blipFill rotWithShape="1">
          <a:blip r:embed="rId3"/>
          <a:srcRect l="31235" t="40585" r="59677" b="47098"/>
          <a:stretch>
            <a:fillRect/>
          </a:stretch>
        </p:blipFill>
        <p:spPr>
          <a:xfrm>
            <a:off x="4209983" y="4692650"/>
            <a:ext cx="370391" cy="446820"/>
          </a:xfrm>
          <a:prstGeom prst="rect">
            <a:avLst/>
          </a:prstGeom>
        </p:spPr>
      </p:pic>
      <p:sp>
        <p:nvSpPr>
          <p:cNvPr id="3" name="TextBox 2">
            <a:extLst>
              <a:ext uri="{FF2B5EF4-FFF2-40B4-BE49-F238E27FC236}">
                <a16:creationId xmlns:a16="http://schemas.microsoft.com/office/drawing/2014/main" id="{AFE93A10-D1C0-D9AA-FED2-9F3FABCE5AAD}"/>
              </a:ext>
            </a:extLst>
          </p:cNvPr>
          <p:cNvSpPr txBox="1"/>
          <p:nvPr/>
        </p:nvSpPr>
        <p:spPr>
          <a:xfrm>
            <a:off x="4057993" y="1960985"/>
            <a:ext cx="3479799" cy="523220"/>
          </a:xfrm>
          <a:prstGeom prst="rect">
            <a:avLst/>
          </a:prstGeom>
          <a:noFill/>
        </p:spPr>
        <p:txBody>
          <a:bodyPr wrap="square" lIns="91440" tIns="45720" rIns="91440" bIns="45720" rtlCol="0" anchor="t">
            <a:spAutoFit/>
          </a:bodyPr>
          <a:lstStyle/>
          <a:p>
            <a:pPr algn="ctr"/>
            <a:r>
              <a:rPr lang="en-US" sz="2800" dirty="0">
                <a:latin typeface="Times New Roman"/>
                <a:cs typeface="Times New Roman"/>
              </a:rPr>
              <a:t>Group - 5</a:t>
            </a:r>
            <a:endParaRPr lang="en-IN" sz="2800" dirty="0">
              <a:latin typeface="Times New Roman" panose="02020603050405020304" pitchFamily="18" charset="0"/>
              <a:cs typeface="Times New Roman" panose="02020603050405020304" pitchFamily="18" charset="0"/>
            </a:endParaRPr>
          </a:p>
        </p:txBody>
      </p:sp>
      <p:pic>
        <p:nvPicPr>
          <p:cNvPr id="5" name="图片 7">
            <a:extLst>
              <a:ext uri="{FF2B5EF4-FFF2-40B4-BE49-F238E27FC236}">
                <a16:creationId xmlns:a16="http://schemas.microsoft.com/office/drawing/2014/main" id="{8A028395-6853-70B0-C33F-05D3C33639C5}"/>
              </a:ext>
            </a:extLst>
          </p:cNvPr>
          <p:cNvPicPr>
            <a:picLocks noChangeAspect="1"/>
          </p:cNvPicPr>
          <p:nvPr/>
        </p:nvPicPr>
        <p:blipFill rotWithShape="1">
          <a:blip r:embed="rId3"/>
          <a:srcRect l="31235" t="40585" r="59677" b="47098"/>
          <a:stretch>
            <a:fillRect/>
          </a:stretch>
        </p:blipFill>
        <p:spPr>
          <a:xfrm>
            <a:off x="4209982" y="5305757"/>
            <a:ext cx="370391" cy="446820"/>
          </a:xfrm>
          <a:prstGeom prst="rect">
            <a:avLst/>
          </a:prstGeom>
        </p:spPr>
      </p:pic>
      <p:sp>
        <p:nvSpPr>
          <p:cNvPr id="15" name="TextBox 14">
            <a:extLst>
              <a:ext uri="{FF2B5EF4-FFF2-40B4-BE49-F238E27FC236}">
                <a16:creationId xmlns:a16="http://schemas.microsoft.com/office/drawing/2014/main" id="{2E953B5A-2EC6-9DD6-47D2-9BEC14308FCB}"/>
              </a:ext>
            </a:extLst>
          </p:cNvPr>
          <p:cNvSpPr txBox="1"/>
          <p:nvPr/>
        </p:nvSpPr>
        <p:spPr>
          <a:xfrm>
            <a:off x="4781658" y="4725793"/>
            <a:ext cx="3434917" cy="400110"/>
          </a:xfrm>
          <a:prstGeom prst="rect">
            <a:avLst/>
          </a:prstGeom>
          <a:noFill/>
        </p:spPr>
        <p:txBody>
          <a:bodyPr wrap="square" lIns="91440" tIns="45720" rIns="91440" bIns="45720" rtlCol="0" anchor="t">
            <a:spAutoFit/>
          </a:bodyPr>
          <a:lstStyle/>
          <a:p>
            <a:r>
              <a:rPr lang="en-US" sz="2000">
                <a:latin typeface="Times New Roman"/>
                <a:cs typeface="Times New Roman"/>
              </a:rPr>
              <a:t>PRASATH KUMAR R - 11513</a:t>
            </a:r>
          </a:p>
        </p:txBody>
      </p:sp>
      <p:pic>
        <p:nvPicPr>
          <p:cNvPr id="16" name="图片 7">
            <a:extLst>
              <a:ext uri="{FF2B5EF4-FFF2-40B4-BE49-F238E27FC236}">
                <a16:creationId xmlns:a16="http://schemas.microsoft.com/office/drawing/2014/main" id="{2949AA16-7449-3850-D3E6-1AF8B8F240CC}"/>
              </a:ext>
            </a:extLst>
          </p:cNvPr>
          <p:cNvPicPr>
            <a:picLocks noChangeAspect="1"/>
          </p:cNvPicPr>
          <p:nvPr/>
        </p:nvPicPr>
        <p:blipFill rotWithShape="1">
          <a:blip r:embed="rId3"/>
          <a:srcRect l="31235" t="40585" r="59677" b="47098"/>
          <a:stretch>
            <a:fillRect/>
          </a:stretch>
        </p:blipFill>
        <p:spPr>
          <a:xfrm>
            <a:off x="4209982" y="4103178"/>
            <a:ext cx="370391" cy="446820"/>
          </a:xfrm>
          <a:prstGeom prst="rect">
            <a:avLst/>
          </a:prstGeom>
        </p:spPr>
      </p:pic>
      <p:sp>
        <p:nvSpPr>
          <p:cNvPr id="19" name="TextBox 18">
            <a:extLst>
              <a:ext uri="{FF2B5EF4-FFF2-40B4-BE49-F238E27FC236}">
                <a16:creationId xmlns:a16="http://schemas.microsoft.com/office/drawing/2014/main" id="{E023B1AB-4A9A-C666-90DF-CC2EE6302655}"/>
              </a:ext>
            </a:extLst>
          </p:cNvPr>
          <p:cNvSpPr txBox="1"/>
          <p:nvPr/>
        </p:nvSpPr>
        <p:spPr>
          <a:xfrm>
            <a:off x="4781656" y="4107565"/>
            <a:ext cx="3434917" cy="400110"/>
          </a:xfrm>
          <a:prstGeom prst="rect">
            <a:avLst/>
          </a:prstGeom>
          <a:noFill/>
        </p:spPr>
        <p:txBody>
          <a:bodyPr wrap="square" lIns="91440" tIns="45720" rIns="91440" bIns="45720" rtlCol="0" anchor="t">
            <a:spAutoFit/>
          </a:bodyPr>
          <a:lstStyle/>
          <a:p>
            <a:r>
              <a:rPr lang="en-US" sz="2000">
                <a:latin typeface="Times New Roman"/>
                <a:cs typeface="Times New Roman"/>
              </a:rPr>
              <a:t>RISHIK VELPURI - 11507</a:t>
            </a:r>
            <a:endParaRPr lang="en-US"/>
          </a:p>
        </p:txBody>
      </p:sp>
      <p:sp>
        <p:nvSpPr>
          <p:cNvPr id="20" name="TextBox 19">
            <a:extLst>
              <a:ext uri="{FF2B5EF4-FFF2-40B4-BE49-F238E27FC236}">
                <a16:creationId xmlns:a16="http://schemas.microsoft.com/office/drawing/2014/main" id="{4667E84D-FEC9-4A27-699E-34C941D3CC9F}"/>
              </a:ext>
            </a:extLst>
          </p:cNvPr>
          <p:cNvSpPr txBox="1"/>
          <p:nvPr/>
        </p:nvSpPr>
        <p:spPr>
          <a:xfrm>
            <a:off x="4781656" y="5310558"/>
            <a:ext cx="3434917" cy="400110"/>
          </a:xfrm>
          <a:prstGeom prst="rect">
            <a:avLst/>
          </a:prstGeom>
          <a:noFill/>
        </p:spPr>
        <p:txBody>
          <a:bodyPr wrap="square" lIns="91440" tIns="45720" rIns="91440" bIns="45720" rtlCol="0" anchor="t">
            <a:spAutoFit/>
          </a:bodyPr>
          <a:lstStyle/>
          <a:p>
            <a:r>
              <a:rPr lang="en-US" sz="2000">
                <a:latin typeface="Times New Roman"/>
                <a:cs typeface="Times New Roman"/>
              </a:rPr>
              <a:t>SHAIK SIDDIK - 11520</a:t>
            </a:r>
            <a:endParaRPr lang="en-US"/>
          </a:p>
        </p:txBody>
      </p:sp>
      <p:sp>
        <p:nvSpPr>
          <p:cNvPr id="21" name="TextBox 20">
            <a:extLst>
              <a:ext uri="{FF2B5EF4-FFF2-40B4-BE49-F238E27FC236}">
                <a16:creationId xmlns:a16="http://schemas.microsoft.com/office/drawing/2014/main" id="{67817599-304F-CACC-5F91-85291F85B7B4}"/>
              </a:ext>
            </a:extLst>
          </p:cNvPr>
          <p:cNvSpPr txBox="1"/>
          <p:nvPr/>
        </p:nvSpPr>
        <p:spPr>
          <a:xfrm>
            <a:off x="2293048" y="3304818"/>
            <a:ext cx="69992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"Bridging the Gap Between Candidate Selection and Onboarding"</a:t>
            </a:r>
            <a:endParaRPr lang="en-US" sz="20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flipH="1">
            <a:off x="1315822" y="2321004"/>
            <a:ext cx="6066283" cy="1106805"/>
          </a:xfrm>
          <a:prstGeom prst="rect">
            <a:avLst/>
          </a:prstGeom>
          <a:noFill/>
        </p:spPr>
        <p:txBody>
          <a:bodyPr wrap="square" lIns="91440" tIns="45720" rIns="91440" bIns="45720" rtlCol="0" anchor="t">
            <a:spAutoFit/>
          </a:bodyPr>
          <a:lstStyle/>
          <a:p>
            <a:pPr algn="dist"/>
            <a:r>
              <a:rPr lang="en-US" altLang="zh-CN" sz="6600">
                <a:solidFill>
                  <a:srgbClr val="3398E6"/>
                </a:solidFill>
                <a:latin typeface="Times New Roman"/>
                <a:ea typeface="Montserrat" panose="00000500000000000000" charset="0"/>
                <a:cs typeface="Montserrat" panose="00000500000000000000" charset="0"/>
                <a:sym typeface="Montserrat" panose="00000500000000000000" charset="0"/>
              </a:rPr>
              <a:t>THANK YOU</a:t>
            </a:r>
            <a:r>
              <a:rPr lang="zh-CN" altLang="en-US" sz="6600">
                <a:solidFill>
                  <a:srgbClr val="3398E6"/>
                </a:solidFill>
                <a:latin typeface="Times New Roman"/>
                <a:ea typeface="Montserrat" panose="00000500000000000000" charset="0"/>
                <a:cs typeface="Montserrat" panose="00000500000000000000" charset="0"/>
                <a:sym typeface="Montserrat" panose="00000500000000000000" charset="0"/>
              </a:rPr>
              <a:t>！</a:t>
            </a:r>
            <a:endParaRPr lang="en-US" altLang="en-US" sz="6600">
              <a:solidFill>
                <a:srgbClr val="B0D001"/>
              </a:solidFill>
              <a:latin typeface="Times New Roman"/>
              <a:ea typeface="Montserrat" panose="00000500000000000000" charset="0"/>
              <a:cs typeface="Montserrat" panose="00000500000000000000"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46802" b="49342"/>
          <a:stretch>
            <a:fillRect/>
          </a:stretch>
        </p:blipFill>
        <p:spPr>
          <a:xfrm rot="5400000" flipH="1">
            <a:off x="-268612" y="366083"/>
            <a:ext cx="6809545" cy="6272317"/>
          </a:xfrm>
          <a:prstGeom prst="rect">
            <a:avLst/>
          </a:prstGeom>
        </p:spPr>
      </p:pic>
      <p:sp>
        <p:nvSpPr>
          <p:cNvPr id="27" name="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135323" y="2655589"/>
            <a:ext cx="2610010" cy="830997"/>
          </a:xfrm>
          <a:prstGeom prst="rect">
            <a:avLst/>
          </a:prstGeom>
          <a:noFill/>
        </p:spPr>
        <p:txBody>
          <a:bodyPr wrap="none" lIns="91440" tIns="45720" rIns="91440" bIns="45720" rtlCol="0" anchor="t">
            <a:spAutoFit/>
          </a:bodyPr>
          <a:lstStyle/>
          <a:p>
            <a:pPr algn="l" defTabSz="1218565">
              <a:defRPr/>
            </a:pPr>
            <a:r>
              <a:rPr lang="en-US" altLang="zh-CN" sz="4800">
                <a:solidFill>
                  <a:srgbClr val="FEFEFE"/>
                </a:solidFill>
                <a:latin typeface="Times New Roman"/>
                <a:ea typeface="Montserrat" panose="00000500000000000000" charset="0"/>
                <a:cs typeface="Times New Roman"/>
              </a:rPr>
              <a:t>Overview</a:t>
            </a:r>
            <a:endParaRPr lang="zh-CN" altLang="en-US" sz="4800">
              <a:solidFill>
                <a:srgbClr val="FEFEFE"/>
              </a:solidFill>
              <a:latin typeface="Times New Roman"/>
              <a:ea typeface="Montserrat" panose="00000500000000000000" charset="0"/>
              <a:cs typeface="Times New Roman"/>
            </a:endParaRPr>
          </a:p>
        </p:txBody>
      </p:sp>
      <p:sp>
        <p:nvSpPr>
          <p:cNvPr id="30" name="椭圆 29"/>
          <p:cNvSpPr/>
          <p:nvPr/>
        </p:nvSpPr>
        <p:spPr>
          <a:xfrm>
            <a:off x="6336796" y="748238"/>
            <a:ext cx="528776" cy="533290"/>
          </a:xfrm>
          <a:prstGeom prst="ellipse">
            <a:avLst/>
          </a:prstGeom>
          <a:solidFill>
            <a:srgbClr val="47BFE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u="none" strike="noStrike" kern="0" cap="none" spc="0" normalizeH="0" baseline="0" noProof="0">
                <a:ln>
                  <a:noFill/>
                </a:ln>
                <a:solidFill>
                  <a:prstClr val="white"/>
                </a:solidFill>
                <a:effectLst/>
                <a:uLnTx/>
                <a:uFillTx/>
                <a:latin typeface="Montserrat" panose="00000500000000000000" charset="0"/>
                <a:ea typeface="Montserrat" panose="00000500000000000000" charset="0"/>
                <a:cs typeface="Times New Roman"/>
              </a:rPr>
              <a:t>1</a:t>
            </a:r>
            <a:endParaRPr kumimoji="0" lang="zh-CN" altLang="en-US" sz="2400" u="none" strike="noStrike" kern="0" cap="none" spc="0" normalizeH="0" baseline="0" noProof="0">
              <a:ln>
                <a:noFill/>
              </a:ln>
              <a:solidFill>
                <a:prstClr val="white"/>
              </a:solidFill>
              <a:effectLst/>
              <a:uLnTx/>
              <a:uFillTx/>
              <a:latin typeface="Montserrat" panose="00000500000000000000" charset="0"/>
              <a:ea typeface="Montserrat" panose="00000500000000000000" charset="0"/>
              <a:cs typeface="Times New Roman"/>
            </a:endParaRPr>
          </a:p>
        </p:txBody>
      </p:sp>
      <p:sp>
        <p:nvSpPr>
          <p:cNvPr id="33" name="椭圆 32"/>
          <p:cNvSpPr/>
          <p:nvPr/>
        </p:nvSpPr>
        <p:spPr>
          <a:xfrm>
            <a:off x="6314452" y="1716275"/>
            <a:ext cx="512450" cy="514450"/>
          </a:xfrm>
          <a:prstGeom prst="ellipse">
            <a:avLst/>
          </a:prstGeom>
          <a:solidFill>
            <a:srgbClr val="2D90D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u="none" strike="noStrike" kern="0" cap="none" spc="0" normalizeH="0" baseline="0" noProof="0">
                <a:ln>
                  <a:noFill/>
                </a:ln>
                <a:solidFill>
                  <a:prstClr val="white"/>
                </a:solidFill>
                <a:effectLst/>
                <a:uLnTx/>
                <a:uFillTx/>
                <a:latin typeface="Montserrat" panose="00000500000000000000" charset="0"/>
                <a:ea typeface="Montserrat" panose="00000500000000000000" charset="0"/>
                <a:cs typeface="Times New Roman"/>
              </a:rPr>
              <a:t>2</a:t>
            </a:r>
            <a:endParaRPr kumimoji="0" lang="zh-CN" altLang="en-US" sz="2400" u="none" strike="noStrike" kern="0" cap="none" spc="0" normalizeH="0" baseline="0" noProof="0">
              <a:ln>
                <a:noFill/>
              </a:ln>
              <a:solidFill>
                <a:prstClr val="white"/>
              </a:solidFill>
              <a:effectLst/>
              <a:uLnTx/>
              <a:uFillTx/>
              <a:latin typeface="Montserrat" panose="00000500000000000000" charset="0"/>
              <a:ea typeface="Montserrat" panose="00000500000000000000" charset="0"/>
              <a:cs typeface="Times New Roman"/>
            </a:endParaRPr>
          </a:p>
        </p:txBody>
      </p:sp>
      <p:sp>
        <p:nvSpPr>
          <p:cNvPr id="36" name="椭圆 35"/>
          <p:cNvSpPr/>
          <p:nvPr/>
        </p:nvSpPr>
        <p:spPr>
          <a:xfrm>
            <a:off x="6343206" y="2650832"/>
            <a:ext cx="501342" cy="476635"/>
          </a:xfrm>
          <a:prstGeom prst="ellipse">
            <a:avLst/>
          </a:prstGeom>
          <a:solidFill>
            <a:srgbClr val="47BFE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u="none" strike="noStrike" kern="0" cap="none" spc="0" normalizeH="0" baseline="0" noProof="0">
                <a:ln>
                  <a:noFill/>
                </a:ln>
                <a:solidFill>
                  <a:prstClr val="white"/>
                </a:solidFill>
                <a:effectLst/>
                <a:uLnTx/>
                <a:uFillTx/>
                <a:latin typeface="Montserrat" panose="00000500000000000000" charset="0"/>
                <a:ea typeface="Montserrat" panose="00000500000000000000" charset="0"/>
                <a:cs typeface="Times New Roman"/>
              </a:rPr>
              <a:t>3</a:t>
            </a:r>
            <a:endParaRPr kumimoji="0" lang="zh-CN" altLang="en-US" sz="2400" u="none" strike="noStrike" kern="0" cap="none" spc="0" normalizeH="0" baseline="0" noProof="0">
              <a:ln>
                <a:noFill/>
              </a:ln>
              <a:solidFill>
                <a:prstClr val="white"/>
              </a:solidFill>
              <a:effectLst/>
              <a:uLnTx/>
              <a:uFillTx/>
              <a:latin typeface="Montserrat" panose="00000500000000000000" charset="0"/>
              <a:ea typeface="Montserrat" panose="00000500000000000000" charset="0"/>
              <a:cs typeface="Times New Roman"/>
            </a:endParaRPr>
          </a:p>
        </p:txBody>
      </p:sp>
      <p:sp>
        <p:nvSpPr>
          <p:cNvPr id="39" name="椭圆 38"/>
          <p:cNvSpPr/>
          <p:nvPr/>
        </p:nvSpPr>
        <p:spPr>
          <a:xfrm>
            <a:off x="6313618" y="3505891"/>
            <a:ext cx="513284" cy="464507"/>
          </a:xfrm>
          <a:prstGeom prst="ellipse">
            <a:avLst/>
          </a:prstGeom>
          <a:solidFill>
            <a:srgbClr val="2D90D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400" kern="0">
                <a:solidFill>
                  <a:prstClr val="white"/>
                </a:solidFill>
                <a:latin typeface="Montserrat" panose="00000500000000000000" charset="0"/>
                <a:ea typeface="Montserrat" panose="00000500000000000000" charset="0"/>
                <a:cs typeface="Times New Roman"/>
              </a:rPr>
              <a:t>4</a:t>
            </a:r>
            <a:endParaRPr kumimoji="0" lang="zh-CN" altLang="en-US" sz="2400" u="none" strike="noStrike" kern="0" cap="none" spc="0" normalizeH="0" baseline="0" noProof="0">
              <a:ln>
                <a:noFill/>
              </a:ln>
              <a:solidFill>
                <a:prstClr val="white"/>
              </a:solidFill>
              <a:effectLst/>
              <a:uLnTx/>
              <a:uFillTx/>
              <a:latin typeface="Montserrat" panose="00000500000000000000" charset="0"/>
              <a:ea typeface="Montserrat" panose="00000500000000000000" charset="0"/>
              <a:cs typeface="Times New Roman"/>
            </a:endParaRPr>
          </a:p>
        </p:txBody>
      </p:sp>
      <p:sp>
        <p:nvSpPr>
          <p:cNvPr id="41" name="文本框 40"/>
          <p:cNvSpPr txBox="1"/>
          <p:nvPr/>
        </p:nvSpPr>
        <p:spPr>
          <a:xfrm>
            <a:off x="7064080" y="631385"/>
            <a:ext cx="3716082" cy="646331"/>
          </a:xfrm>
          <a:prstGeom prst="rect">
            <a:avLst/>
          </a:prstGeom>
          <a:noFill/>
        </p:spPr>
        <p:txBody>
          <a:bodyPr wrap="none" lIns="91440" tIns="45720" rIns="91440" bIns="45720" rtlCol="0" anchor="t">
            <a:spAutoFit/>
            <a:scene3d>
              <a:camera prst="orthographicFront"/>
              <a:lightRig rig="threePt" dir="t"/>
            </a:scene3d>
            <a:sp3d contourW="12700"/>
          </a:bodyPr>
          <a:lstStyle/>
          <a:p>
            <a:pPr algn="ctr"/>
            <a:r>
              <a:rPr lang="en-US" altLang="zh-CN" sz="3600">
                <a:solidFill>
                  <a:srgbClr val="000000"/>
                </a:solidFill>
                <a:latin typeface="Times New Roman"/>
                <a:ea typeface="Montserrat" panose="00000500000000000000" charset="0"/>
                <a:cs typeface="Times New Roman"/>
              </a:rPr>
              <a:t>Problem</a:t>
            </a:r>
            <a:r>
              <a:rPr lang="zh-CN" altLang="en-US" sz="3600">
                <a:solidFill>
                  <a:srgbClr val="000000"/>
                </a:solidFill>
                <a:latin typeface="Montserrat"/>
                <a:ea typeface="Montserrat" panose="00000500000000000000" charset="0"/>
                <a:cs typeface="Times New Roman"/>
              </a:rPr>
              <a:t> </a:t>
            </a:r>
            <a:r>
              <a:rPr lang="en-US" altLang="zh-CN" sz="3600">
                <a:solidFill>
                  <a:srgbClr val="000000"/>
                </a:solidFill>
                <a:latin typeface="Times New Roman"/>
                <a:ea typeface="Montserrat" panose="00000500000000000000" charset="0"/>
                <a:cs typeface="Times New Roman"/>
              </a:rPr>
              <a:t>Statement</a:t>
            </a:r>
            <a:endParaRPr lang="zh-CN" altLang="en-US" sz="3600">
              <a:solidFill>
                <a:srgbClr val="000000"/>
              </a:solidFill>
              <a:latin typeface="Times New Roman"/>
              <a:ea typeface="Montserrat" panose="00000500000000000000" charset="0"/>
              <a:cs typeface="Times New Roman"/>
            </a:endParaRPr>
          </a:p>
        </p:txBody>
      </p:sp>
      <p:sp>
        <p:nvSpPr>
          <p:cNvPr id="9" name="椭圆 38">
            <a:extLst>
              <a:ext uri="{FF2B5EF4-FFF2-40B4-BE49-F238E27FC236}">
                <a16:creationId xmlns:a16="http://schemas.microsoft.com/office/drawing/2014/main" id="{9186E768-1102-010D-4D54-0C58E2189B84}"/>
              </a:ext>
            </a:extLst>
          </p:cNvPr>
          <p:cNvSpPr/>
          <p:nvPr/>
        </p:nvSpPr>
        <p:spPr>
          <a:xfrm>
            <a:off x="6313618" y="5239178"/>
            <a:ext cx="513284" cy="464507"/>
          </a:xfrm>
          <a:prstGeom prst="ellipse">
            <a:avLst/>
          </a:prstGeom>
          <a:solidFill>
            <a:srgbClr val="2D90D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u="none" strike="noStrike" kern="0" cap="none" spc="0" normalizeH="0" baseline="0" noProof="0">
                <a:ln>
                  <a:noFill/>
                </a:ln>
                <a:solidFill>
                  <a:prstClr val="white"/>
                </a:solidFill>
                <a:effectLst/>
                <a:uLnTx/>
                <a:uFillTx/>
                <a:latin typeface="Montserrat" panose="00000500000000000000" charset="0"/>
                <a:ea typeface="Montserrat" panose="00000500000000000000" charset="0"/>
                <a:cs typeface="Times New Roman"/>
              </a:rPr>
              <a:t>6</a:t>
            </a:r>
            <a:endParaRPr kumimoji="0" lang="zh-CN" altLang="en-US" sz="2400" u="none" strike="noStrike" kern="0" cap="none" spc="0" normalizeH="0" baseline="0" noProof="0">
              <a:ln>
                <a:noFill/>
              </a:ln>
              <a:solidFill>
                <a:prstClr val="white"/>
              </a:solidFill>
              <a:effectLst/>
              <a:uLnTx/>
              <a:uFillTx/>
              <a:latin typeface="Montserrat" panose="00000500000000000000" charset="0"/>
              <a:ea typeface="Montserrat" panose="00000500000000000000" charset="0"/>
              <a:cs typeface="Times New Roman"/>
            </a:endParaRPr>
          </a:p>
        </p:txBody>
      </p:sp>
      <p:sp>
        <p:nvSpPr>
          <p:cNvPr id="3" name="文本框 40">
            <a:extLst>
              <a:ext uri="{FF2B5EF4-FFF2-40B4-BE49-F238E27FC236}">
                <a16:creationId xmlns:a16="http://schemas.microsoft.com/office/drawing/2014/main" id="{18F26884-F875-3E42-A974-09A512D7040D}"/>
              </a:ext>
            </a:extLst>
          </p:cNvPr>
          <p:cNvSpPr txBox="1"/>
          <p:nvPr/>
        </p:nvSpPr>
        <p:spPr>
          <a:xfrm>
            <a:off x="7070221" y="1551536"/>
            <a:ext cx="2467343" cy="646331"/>
          </a:xfrm>
          <a:prstGeom prst="rect">
            <a:avLst/>
          </a:prstGeom>
          <a:noFill/>
        </p:spPr>
        <p:txBody>
          <a:bodyPr wrap="none" lIns="91440" tIns="45720" rIns="91440" bIns="45720" rtlCol="0" anchor="t">
            <a:spAutoFit/>
            <a:scene3d>
              <a:camera prst="orthographicFront"/>
              <a:lightRig rig="threePt" dir="t"/>
            </a:scene3d>
            <a:sp3d contourW="12700"/>
          </a:bodyPr>
          <a:lstStyle/>
          <a:p>
            <a:pPr algn="ctr"/>
            <a:r>
              <a:rPr lang="en-US" altLang="zh-CN" sz="3600">
                <a:solidFill>
                  <a:srgbClr val="000000"/>
                </a:solidFill>
                <a:latin typeface="Times New Roman"/>
                <a:cs typeface="Times New Roman"/>
              </a:rPr>
              <a:t>Introduction</a:t>
            </a:r>
            <a:endParaRPr lang="en-US" altLang="zh-CN" sz="2400"/>
          </a:p>
        </p:txBody>
      </p:sp>
      <p:sp>
        <p:nvSpPr>
          <p:cNvPr id="12" name="文本框 40">
            <a:extLst>
              <a:ext uri="{FF2B5EF4-FFF2-40B4-BE49-F238E27FC236}">
                <a16:creationId xmlns:a16="http://schemas.microsoft.com/office/drawing/2014/main" id="{21E71521-6899-F981-5F97-467F2679F3EB}"/>
              </a:ext>
            </a:extLst>
          </p:cNvPr>
          <p:cNvSpPr txBox="1"/>
          <p:nvPr/>
        </p:nvSpPr>
        <p:spPr>
          <a:xfrm>
            <a:off x="7069862" y="2529196"/>
            <a:ext cx="1749198" cy="646331"/>
          </a:xfrm>
          <a:prstGeom prst="rect">
            <a:avLst/>
          </a:prstGeom>
          <a:noFill/>
        </p:spPr>
        <p:txBody>
          <a:bodyPr wrap="none" lIns="91440" tIns="45720" rIns="91440" bIns="45720" rtlCol="0" anchor="t">
            <a:spAutoFit/>
            <a:scene3d>
              <a:camera prst="orthographicFront"/>
              <a:lightRig rig="threePt" dir="t"/>
            </a:scene3d>
            <a:sp3d contourW="12700"/>
          </a:bodyPr>
          <a:lstStyle/>
          <a:p>
            <a:pPr algn="ctr"/>
            <a:r>
              <a:rPr lang="en-US" altLang="zh-CN" sz="3600">
                <a:latin typeface="Times New Roman"/>
                <a:cs typeface="Times New Roman"/>
              </a:rPr>
              <a:t>Features</a:t>
            </a:r>
          </a:p>
        </p:txBody>
      </p:sp>
      <p:sp>
        <p:nvSpPr>
          <p:cNvPr id="13" name="文本框 40">
            <a:extLst>
              <a:ext uri="{FF2B5EF4-FFF2-40B4-BE49-F238E27FC236}">
                <a16:creationId xmlns:a16="http://schemas.microsoft.com/office/drawing/2014/main" id="{123A1832-FE85-A6D0-C7BE-3B6581B5F760}"/>
              </a:ext>
            </a:extLst>
          </p:cNvPr>
          <p:cNvSpPr txBox="1"/>
          <p:nvPr/>
        </p:nvSpPr>
        <p:spPr>
          <a:xfrm>
            <a:off x="7072968" y="3434969"/>
            <a:ext cx="1800494" cy="646331"/>
          </a:xfrm>
          <a:prstGeom prst="rect">
            <a:avLst/>
          </a:prstGeom>
          <a:noFill/>
        </p:spPr>
        <p:txBody>
          <a:bodyPr wrap="none" lIns="91440" tIns="45720" rIns="91440" bIns="45720" rtlCol="0" anchor="t">
            <a:spAutoFit/>
            <a:scene3d>
              <a:camera prst="orthographicFront"/>
              <a:lightRig rig="threePt" dir="t"/>
            </a:scene3d>
            <a:sp3d contourW="12700"/>
          </a:bodyPr>
          <a:lstStyle/>
          <a:p>
            <a:pPr algn="ctr"/>
            <a:r>
              <a:rPr lang="en-US" altLang="zh-CN" sz="3600">
                <a:solidFill>
                  <a:srgbClr val="000000"/>
                </a:solidFill>
                <a:latin typeface="Times New Roman"/>
                <a:cs typeface="Times New Roman"/>
              </a:rPr>
              <a:t>Modules</a:t>
            </a:r>
            <a:endParaRPr lang="en-US" altLang="zh-CN" sz="3600"/>
          </a:p>
        </p:txBody>
      </p:sp>
      <p:sp>
        <p:nvSpPr>
          <p:cNvPr id="14" name="文本框 40">
            <a:extLst>
              <a:ext uri="{FF2B5EF4-FFF2-40B4-BE49-F238E27FC236}">
                <a16:creationId xmlns:a16="http://schemas.microsoft.com/office/drawing/2014/main" id="{C4D26352-FE17-9521-57CD-073C0EC3AAE8}"/>
              </a:ext>
            </a:extLst>
          </p:cNvPr>
          <p:cNvSpPr txBox="1"/>
          <p:nvPr/>
        </p:nvSpPr>
        <p:spPr>
          <a:xfrm>
            <a:off x="7069787" y="4311988"/>
            <a:ext cx="3704669" cy="646331"/>
          </a:xfrm>
          <a:prstGeom prst="rect">
            <a:avLst/>
          </a:prstGeom>
          <a:noFill/>
        </p:spPr>
        <p:txBody>
          <a:bodyPr wrap="none" lIns="91440" tIns="45720" rIns="91440" bIns="45720" rtlCol="0" anchor="t">
            <a:spAutoFit/>
            <a:scene3d>
              <a:camera prst="orthographicFront"/>
              <a:lightRig rig="threePt" dir="t"/>
            </a:scene3d>
            <a:sp3d contourW="12700"/>
          </a:bodyPr>
          <a:lstStyle/>
          <a:p>
            <a:pPr algn="ctr"/>
            <a:r>
              <a:rPr lang="en-US" altLang="zh-CN" sz="3600">
                <a:solidFill>
                  <a:srgbClr val="000000"/>
                </a:solidFill>
                <a:latin typeface="Times New Roman"/>
                <a:cs typeface="Times New Roman"/>
              </a:rPr>
              <a:t>Technologies Used</a:t>
            </a:r>
            <a:endParaRPr lang="en-US" altLang="zh-CN" sz="3600"/>
          </a:p>
        </p:txBody>
      </p:sp>
      <p:sp>
        <p:nvSpPr>
          <p:cNvPr id="15" name="文本框 40">
            <a:extLst>
              <a:ext uri="{FF2B5EF4-FFF2-40B4-BE49-F238E27FC236}">
                <a16:creationId xmlns:a16="http://schemas.microsoft.com/office/drawing/2014/main" id="{0BC6CDF0-B315-8661-8222-6E3E3C647BF0}"/>
              </a:ext>
            </a:extLst>
          </p:cNvPr>
          <p:cNvSpPr txBox="1"/>
          <p:nvPr/>
        </p:nvSpPr>
        <p:spPr>
          <a:xfrm>
            <a:off x="7078912" y="5189006"/>
            <a:ext cx="3916457" cy="1200329"/>
          </a:xfrm>
          <a:prstGeom prst="rect">
            <a:avLst/>
          </a:prstGeom>
          <a:noFill/>
        </p:spPr>
        <p:txBody>
          <a:bodyPr wrap="none" lIns="91440" tIns="45720" rIns="91440" bIns="45720" rtlCol="0" anchor="t">
            <a:spAutoFit/>
            <a:scene3d>
              <a:camera prst="orthographicFront"/>
              <a:lightRig rig="threePt" dir="t"/>
            </a:scene3d>
            <a:sp3d contourW="12700"/>
          </a:bodyPr>
          <a:lstStyle/>
          <a:p>
            <a:r>
              <a:rPr lang="en-US" altLang="zh-CN" sz="3600">
                <a:solidFill>
                  <a:srgbClr val="000000"/>
                </a:solidFill>
                <a:latin typeface="Times New Roman"/>
                <a:cs typeface="Times New Roman"/>
              </a:rPr>
              <a:t>Hardware/ Software</a:t>
            </a:r>
            <a:br>
              <a:rPr lang="en-US" altLang="zh-CN" sz="3600">
                <a:solidFill>
                  <a:srgbClr val="000000"/>
                </a:solidFill>
                <a:latin typeface="Times New Roman"/>
                <a:cs typeface="Times New Roman"/>
              </a:rPr>
            </a:br>
            <a:r>
              <a:rPr lang="en-US" altLang="zh-CN" sz="3600">
                <a:solidFill>
                  <a:srgbClr val="000000"/>
                </a:solidFill>
                <a:latin typeface="Times New Roman"/>
                <a:cs typeface="Times New Roman"/>
              </a:rPr>
              <a:t> Requirements</a:t>
            </a:r>
            <a:endParaRPr lang="en-US" altLang="zh-CN" sz="3600"/>
          </a:p>
        </p:txBody>
      </p:sp>
      <p:sp>
        <p:nvSpPr>
          <p:cNvPr id="11" name="椭圆 35">
            <a:extLst>
              <a:ext uri="{FF2B5EF4-FFF2-40B4-BE49-F238E27FC236}">
                <a16:creationId xmlns:a16="http://schemas.microsoft.com/office/drawing/2014/main" id="{AB33452B-41D5-B5A6-7F6C-3E27185F3671}"/>
              </a:ext>
            </a:extLst>
          </p:cNvPr>
          <p:cNvSpPr/>
          <p:nvPr/>
        </p:nvSpPr>
        <p:spPr>
          <a:xfrm>
            <a:off x="6366209" y="4399118"/>
            <a:ext cx="501342" cy="476635"/>
          </a:xfrm>
          <a:prstGeom prst="ellipse">
            <a:avLst/>
          </a:prstGeom>
          <a:solidFill>
            <a:srgbClr val="47BFE3"/>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lang="en-US" altLang="zh-CN" sz="2400" kern="0">
              <a:solidFill>
                <a:prstClr val="white"/>
              </a:solidFill>
              <a:latin typeface="Montserrat"/>
              <a:ea typeface="Montserrat" panose="00000500000000000000" charset="0"/>
              <a:cs typeface="Times New Roman"/>
            </a:endParaRPr>
          </a:p>
          <a:p>
            <a:pPr algn="ctr">
              <a:defRPr/>
            </a:pPr>
            <a:r>
              <a:rPr lang="en-US" altLang="zh-CN" sz="2400" kern="0">
                <a:solidFill>
                  <a:prstClr val="white"/>
                </a:solidFill>
                <a:latin typeface="Montserrat"/>
                <a:ea typeface="Montserrat" panose="00000500000000000000" charset="0"/>
                <a:cs typeface="Times New Roman"/>
              </a:rPr>
              <a:t>5</a:t>
            </a:r>
          </a:p>
          <a:p>
            <a:pPr algn="ctr">
              <a:defRPr/>
            </a:pPr>
            <a:endParaRPr lang="en-US" altLang="zh-CN" sz="2400" kern="0">
              <a:solidFill>
                <a:prstClr val="white"/>
              </a:solidFill>
              <a:latin typeface="Montserrat" panose="00000500000000000000" charset="0"/>
              <a:ea typeface="Montserrat" panose="00000500000000000000" charset="0"/>
              <a:cs typeface="Times New Roman"/>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6551"/>
            <a:ext cx="10325408" cy="1290918"/>
            <a:chOff x="0" y="0"/>
            <a:chExt cx="9144845" cy="1290918"/>
          </a:xfrm>
        </p:grpSpPr>
        <p:sp>
          <p:nvSpPr>
            <p:cNvPr id="3" name="文本框 2"/>
            <p:cNvSpPr txBox="1"/>
            <p:nvPr/>
          </p:nvSpPr>
          <p:spPr>
            <a:xfrm>
              <a:off x="2270953" y="257556"/>
              <a:ext cx="6873892" cy="769441"/>
            </a:xfrm>
            <a:prstGeom prst="rect">
              <a:avLst/>
            </a:prstGeom>
            <a:noFill/>
          </p:spPr>
          <p:txBody>
            <a:bodyPr wrap="square" lIns="91440" tIns="45720" rIns="91440" bIns="45720" rtlCol="0" anchor="t">
              <a:spAutoFit/>
            </a:bodyPr>
            <a:lstStyle/>
            <a:p>
              <a:pPr algn="ctr" defTabSz="866775">
                <a:spcBef>
                  <a:spcPct val="0"/>
                </a:spcBef>
                <a:spcAft>
                  <a:spcPct val="0"/>
                </a:spcAft>
              </a:pPr>
              <a:r>
                <a:rPr lang="en-US" altLang="zh-CN" sz="4400">
                  <a:solidFill>
                    <a:srgbClr val="2D90D0"/>
                  </a:solidFill>
                  <a:latin typeface="Times New Roman"/>
                </a:rPr>
                <a:t>PROBLEM STATEMENT</a:t>
              </a:r>
            </a:p>
          </p:txBody>
        </p:sp>
        <p:pic>
          <p:nvPicPr>
            <p:cNvPr id="2" name="图片 1"/>
            <p:cNvPicPr>
              <a:picLocks noChangeAspect="1"/>
            </p:cNvPicPr>
            <p:nvPr/>
          </p:nvPicPr>
          <p:blipFill rotWithShape="1">
            <a:blip r:embed="rId3"/>
            <a:srcRect l="65289" t="16811" r="6307" b="37092"/>
            <a:stretch>
              <a:fillRect/>
            </a:stretch>
          </p:blipFill>
          <p:spPr>
            <a:xfrm rot="10800000">
              <a:off x="0" y="0"/>
              <a:ext cx="1900654" cy="1290918"/>
            </a:xfrm>
            <a:prstGeom prst="rect">
              <a:avLst/>
            </a:prstGeom>
          </p:spPr>
        </p:pic>
      </p:grpSp>
      <p:sp>
        <p:nvSpPr>
          <p:cNvPr id="17" name="TextBox 16">
            <a:extLst>
              <a:ext uri="{FF2B5EF4-FFF2-40B4-BE49-F238E27FC236}">
                <a16:creationId xmlns:a16="http://schemas.microsoft.com/office/drawing/2014/main" id="{5421465B-7F1E-FFCD-1554-217A8B4FC3AF}"/>
              </a:ext>
            </a:extLst>
          </p:cNvPr>
          <p:cNvSpPr txBox="1"/>
          <p:nvPr/>
        </p:nvSpPr>
        <p:spPr>
          <a:xfrm>
            <a:off x="869407" y="2734799"/>
            <a:ext cx="1056284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ea typeface="+mn-lt"/>
                <a:cs typeface="Times New Roman"/>
              </a:rPr>
              <a:t>To develop a Learning Management System bridging the gap between candidate selection and onboarding, aligning courses with strategic skills for enhanced preparation and sustained learning.</a:t>
            </a:r>
          </a:p>
        </p:txBody>
      </p:sp>
      <p:pic>
        <p:nvPicPr>
          <p:cNvPr id="13" name="图片 1">
            <a:extLst>
              <a:ext uri="{FF2B5EF4-FFF2-40B4-BE49-F238E27FC236}">
                <a16:creationId xmlns:a16="http://schemas.microsoft.com/office/drawing/2014/main" id="{EFBD16DA-0FF7-052E-62E4-DCCEE5504974}"/>
              </a:ext>
            </a:extLst>
          </p:cNvPr>
          <p:cNvPicPr>
            <a:picLocks noChangeAspect="1"/>
          </p:cNvPicPr>
          <p:nvPr/>
        </p:nvPicPr>
        <p:blipFill rotWithShape="1">
          <a:blip r:embed="rId3"/>
          <a:srcRect l="65289" t="16811" r="6307" b="37092"/>
          <a:stretch>
            <a:fillRect/>
          </a:stretch>
        </p:blipFill>
        <p:spPr>
          <a:xfrm>
            <a:off x="10049773" y="5571863"/>
            <a:ext cx="2146021" cy="1290918"/>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srcRect r="6307" b="37093"/>
          <a:stretch>
            <a:fillRect/>
          </a:stretch>
        </p:blipFill>
        <p:spPr>
          <a:xfrm>
            <a:off x="-11151" y="3960962"/>
            <a:ext cx="12203151" cy="3429001"/>
          </a:xfrm>
          <a:prstGeom prst="rect">
            <a:avLst/>
          </a:prstGeom>
        </p:spPr>
      </p:pic>
      <p:sp>
        <p:nvSpPr>
          <p:cNvPr id="2" name="TextBox 1">
            <a:extLst>
              <a:ext uri="{FF2B5EF4-FFF2-40B4-BE49-F238E27FC236}">
                <a16:creationId xmlns:a16="http://schemas.microsoft.com/office/drawing/2014/main" id="{D66F0607-4B8C-A9B3-A611-F68AB6D4D9B0}"/>
              </a:ext>
            </a:extLst>
          </p:cNvPr>
          <p:cNvSpPr txBox="1"/>
          <p:nvPr/>
        </p:nvSpPr>
        <p:spPr>
          <a:xfrm>
            <a:off x="998522" y="1583764"/>
            <a:ext cx="103536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solidFill>
                  <a:srgbClr val="374151"/>
                </a:solidFill>
                <a:latin typeface="Times New Roman"/>
                <a:ea typeface="Söhne"/>
                <a:cs typeface="Söhne"/>
              </a:rPr>
              <a:t>Presenting our impactful Learning Management System (LMS) project tailored for Torry Harris Business Solutions, specifically designed to enhance the transition from candidate selection to onboarding. Our LMS delivers personalized courses aligned with strategic skills, revolutionizing the onboarding experience by boosting productivity of candidates and contributing to the growth of our organizational learning ecosystem.</a:t>
            </a:r>
            <a:endParaRPr lang="en-US" sz="2800" dirty="0">
              <a:latin typeface="Times New Roman"/>
              <a:cs typeface="Times New Roman"/>
            </a:endParaRPr>
          </a:p>
        </p:txBody>
      </p:sp>
      <p:sp>
        <p:nvSpPr>
          <p:cNvPr id="4" name="文本框 2">
            <a:extLst>
              <a:ext uri="{FF2B5EF4-FFF2-40B4-BE49-F238E27FC236}">
                <a16:creationId xmlns:a16="http://schemas.microsoft.com/office/drawing/2014/main" id="{B0981B0A-DF2B-DC59-2602-67F47B8BEDFD}"/>
              </a:ext>
            </a:extLst>
          </p:cNvPr>
          <p:cNvSpPr txBox="1"/>
          <p:nvPr/>
        </p:nvSpPr>
        <p:spPr>
          <a:xfrm>
            <a:off x="3632570" y="452288"/>
            <a:ext cx="4445449" cy="769441"/>
          </a:xfrm>
          <a:prstGeom prst="rect">
            <a:avLst/>
          </a:prstGeom>
          <a:noFill/>
        </p:spPr>
        <p:txBody>
          <a:bodyPr wrap="none" lIns="91440" tIns="45720" rIns="91440" bIns="45720" rtlCol="0" anchor="t">
            <a:spAutoFit/>
          </a:bodyPr>
          <a:lstStyle/>
          <a:p>
            <a:pPr algn="ctr" defTabSz="866775">
              <a:spcBef>
                <a:spcPct val="0"/>
              </a:spcBef>
              <a:spcAft>
                <a:spcPct val="0"/>
              </a:spcAft>
            </a:pPr>
            <a:r>
              <a:rPr lang="en-US" altLang="zh-CN" sz="4400">
                <a:solidFill>
                  <a:srgbClr val="2D90D0"/>
                </a:solidFill>
                <a:latin typeface="Times New Roman"/>
                <a:cs typeface="+mn-ea"/>
                <a:sym typeface="Arial" panose="020B0604020202020204" pitchFamily="34" charset="0"/>
              </a:rPr>
              <a:t>INTRODUCTION</a:t>
            </a:r>
            <a:endParaRPr lang="en-US" altLang="zh-CN" sz="4400">
              <a:solidFill>
                <a:srgbClr val="2D90D0"/>
              </a:solidFill>
              <a:latin typeface="Times New Roman"/>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iamond 32">
            <a:extLst>
              <a:ext uri="{FF2B5EF4-FFF2-40B4-BE49-F238E27FC236}">
                <a16:creationId xmlns:a16="http://schemas.microsoft.com/office/drawing/2014/main" id="{BEA59FC6-0872-99B6-976F-E7459C39F0C7}"/>
              </a:ext>
            </a:extLst>
          </p:cNvPr>
          <p:cNvSpPr/>
          <p:nvPr/>
        </p:nvSpPr>
        <p:spPr>
          <a:xfrm>
            <a:off x="8236661" y="4068476"/>
            <a:ext cx="2487283" cy="2415396"/>
          </a:xfrm>
          <a:prstGeom prst="diamond">
            <a:avLst/>
          </a:prstGeom>
          <a:solidFill>
            <a:srgbClr val="2D90D0"/>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iamond 31">
            <a:extLst>
              <a:ext uri="{FF2B5EF4-FFF2-40B4-BE49-F238E27FC236}">
                <a16:creationId xmlns:a16="http://schemas.microsoft.com/office/drawing/2014/main" id="{B34BC25B-CEE8-09A2-C979-CF88E10A2B53}"/>
              </a:ext>
            </a:extLst>
          </p:cNvPr>
          <p:cNvSpPr/>
          <p:nvPr/>
        </p:nvSpPr>
        <p:spPr>
          <a:xfrm>
            <a:off x="4757340" y="4054099"/>
            <a:ext cx="2544792" cy="2516037"/>
          </a:xfrm>
          <a:prstGeom prst="diamond">
            <a:avLst/>
          </a:prstGeom>
          <a:solidFill>
            <a:srgbClr val="2D90D0"/>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iamond 30">
            <a:extLst>
              <a:ext uri="{FF2B5EF4-FFF2-40B4-BE49-F238E27FC236}">
                <a16:creationId xmlns:a16="http://schemas.microsoft.com/office/drawing/2014/main" id="{6D590416-8CDC-26B3-2774-43FE31DDE8EA}"/>
              </a:ext>
            </a:extLst>
          </p:cNvPr>
          <p:cNvSpPr/>
          <p:nvPr/>
        </p:nvSpPr>
        <p:spPr>
          <a:xfrm>
            <a:off x="1148624" y="3780929"/>
            <a:ext cx="2746074" cy="2659810"/>
          </a:xfrm>
          <a:prstGeom prst="diamond">
            <a:avLst/>
          </a:prstGeom>
          <a:solidFill>
            <a:srgbClr val="2D90D0"/>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17FA5470-6696-9851-DC15-35602FFF9450}"/>
              </a:ext>
            </a:extLst>
          </p:cNvPr>
          <p:cNvSpPr/>
          <p:nvPr/>
        </p:nvSpPr>
        <p:spPr>
          <a:xfrm>
            <a:off x="8236661" y="1178628"/>
            <a:ext cx="2487283" cy="2415396"/>
          </a:xfrm>
          <a:prstGeom prst="diamond">
            <a:avLst/>
          </a:prstGeom>
          <a:solidFill>
            <a:srgbClr val="2D90D0"/>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55AB0804-29F0-40C4-E01A-A907C4D8869E}"/>
              </a:ext>
            </a:extLst>
          </p:cNvPr>
          <p:cNvSpPr/>
          <p:nvPr/>
        </p:nvSpPr>
        <p:spPr>
          <a:xfrm>
            <a:off x="4757340" y="1077986"/>
            <a:ext cx="2487283" cy="2415396"/>
          </a:xfrm>
          <a:prstGeom prst="diamond">
            <a:avLst/>
          </a:prstGeom>
          <a:solidFill>
            <a:srgbClr val="2D90D0"/>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sp>
        <p:nvSpPr>
          <p:cNvPr id="28" name="Diamond 27">
            <a:extLst>
              <a:ext uri="{FF2B5EF4-FFF2-40B4-BE49-F238E27FC236}">
                <a16:creationId xmlns:a16="http://schemas.microsoft.com/office/drawing/2014/main" id="{4AEE4D9F-0C5C-206D-0721-785302409E35}"/>
              </a:ext>
            </a:extLst>
          </p:cNvPr>
          <p:cNvSpPr/>
          <p:nvPr/>
        </p:nvSpPr>
        <p:spPr>
          <a:xfrm>
            <a:off x="1263643" y="1020477"/>
            <a:ext cx="2487283" cy="2415396"/>
          </a:xfrm>
          <a:prstGeom prst="diamond">
            <a:avLst/>
          </a:prstGeom>
          <a:solidFill>
            <a:srgbClr val="2D90D0"/>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组合 5"/>
          <p:cNvGrpSpPr/>
          <p:nvPr/>
        </p:nvGrpSpPr>
        <p:grpSpPr>
          <a:xfrm>
            <a:off x="0" y="0"/>
            <a:ext cx="7156179" cy="1290918"/>
            <a:chOff x="0" y="0"/>
            <a:chExt cx="7156179" cy="1290918"/>
          </a:xfrm>
        </p:grpSpPr>
        <p:sp>
          <p:nvSpPr>
            <p:cNvPr id="3" name="文本框 2"/>
            <p:cNvSpPr txBox="1"/>
            <p:nvPr/>
          </p:nvSpPr>
          <p:spPr>
            <a:xfrm>
              <a:off x="4759369" y="428679"/>
              <a:ext cx="2396810" cy="584775"/>
            </a:xfrm>
            <a:prstGeom prst="rect">
              <a:avLst/>
            </a:prstGeom>
            <a:noFill/>
          </p:spPr>
          <p:txBody>
            <a:bodyPr wrap="none" lIns="91440" tIns="45720" rIns="91440" bIns="45720" rtlCol="0" anchor="t">
              <a:spAutoFit/>
            </a:bodyPr>
            <a:lstStyle/>
            <a:p>
              <a:pPr algn="ctr" defTabSz="866775">
                <a:spcBef>
                  <a:spcPct val="0"/>
                </a:spcBef>
                <a:spcAft>
                  <a:spcPct val="0"/>
                </a:spcAft>
              </a:pPr>
              <a:r>
                <a:rPr lang="zh-CN" altLang="en-US" sz="3200">
                  <a:solidFill>
                    <a:srgbClr val="2D90D0"/>
                  </a:solidFill>
                </a:rPr>
                <a:t>FEATURES</a:t>
              </a:r>
            </a:p>
          </p:txBody>
        </p:sp>
        <p:pic>
          <p:nvPicPr>
            <p:cNvPr id="2" name="图片 1"/>
            <p:cNvPicPr>
              <a:picLocks noChangeAspect="1"/>
            </p:cNvPicPr>
            <p:nvPr/>
          </p:nvPicPr>
          <p:blipFill rotWithShape="1">
            <a:blip r:embed="rId3"/>
            <a:srcRect l="65289" t="16811" r="6307" b="37092"/>
            <a:stretch>
              <a:fillRect/>
            </a:stretch>
          </p:blipFill>
          <p:spPr>
            <a:xfrm rot="10800000">
              <a:off x="0" y="0"/>
              <a:ext cx="1900654" cy="1290918"/>
            </a:xfrm>
            <a:prstGeom prst="rect">
              <a:avLst/>
            </a:prstGeom>
          </p:spPr>
        </p:pic>
      </p:grpSp>
      <p:pic>
        <p:nvPicPr>
          <p:cNvPr id="5" name="Graphic 4" descr="Hourglass Finished with solid fill">
            <a:extLst>
              <a:ext uri="{FF2B5EF4-FFF2-40B4-BE49-F238E27FC236}">
                <a16:creationId xmlns:a16="http://schemas.microsoft.com/office/drawing/2014/main" id="{4730E1B9-8D99-C7EC-E071-604401974B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8158" y="1419044"/>
            <a:ext cx="914400" cy="914400"/>
          </a:xfrm>
          <a:prstGeom prst="rect">
            <a:avLst/>
          </a:prstGeom>
        </p:spPr>
      </p:pic>
      <p:pic>
        <p:nvPicPr>
          <p:cNvPr id="26" name="Graphic 25" descr="Clipboard with solid fill">
            <a:extLst>
              <a:ext uri="{FF2B5EF4-FFF2-40B4-BE49-F238E27FC236}">
                <a16:creationId xmlns:a16="http://schemas.microsoft.com/office/drawing/2014/main" id="{67D82E2F-A5E2-7B49-48E1-5A5680DEA5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8158" y="4366404"/>
            <a:ext cx="914400" cy="914400"/>
          </a:xfrm>
          <a:prstGeom prst="rect">
            <a:avLst/>
          </a:prstGeom>
        </p:spPr>
      </p:pic>
      <p:pic>
        <p:nvPicPr>
          <p:cNvPr id="8" name="Graphic 7" descr="Clipboard Partially Crossed with solid fill">
            <a:extLst>
              <a:ext uri="{FF2B5EF4-FFF2-40B4-BE49-F238E27FC236}">
                <a16:creationId xmlns:a16="http://schemas.microsoft.com/office/drawing/2014/main" id="{D0E7DAC8-C69E-1BFF-DC0A-E4B0EEC1E9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58837" y="4208253"/>
            <a:ext cx="914400" cy="914400"/>
          </a:xfrm>
          <a:prstGeom prst="rect">
            <a:avLst/>
          </a:prstGeom>
        </p:spPr>
      </p:pic>
      <p:pic>
        <p:nvPicPr>
          <p:cNvPr id="20" name="Graphic 19" descr="Office worker male with solid fill">
            <a:extLst>
              <a:ext uri="{FF2B5EF4-FFF2-40B4-BE49-F238E27FC236}">
                <a16:creationId xmlns:a16="http://schemas.microsoft.com/office/drawing/2014/main" id="{A3A909BE-7A16-6C35-17BD-4C7D714DF2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17479" y="4423913"/>
            <a:ext cx="914400" cy="914400"/>
          </a:xfrm>
          <a:prstGeom prst="rect">
            <a:avLst/>
          </a:prstGeom>
        </p:spPr>
      </p:pic>
      <p:pic>
        <p:nvPicPr>
          <p:cNvPr id="4" name="Graphic 3" descr="Ui Ux with solid fill">
            <a:extLst>
              <a:ext uri="{FF2B5EF4-FFF2-40B4-BE49-F238E27FC236}">
                <a16:creationId xmlns:a16="http://schemas.microsoft.com/office/drawing/2014/main" id="{435432BE-EDE4-F885-4096-DD930BFF6F4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44460" y="1419045"/>
            <a:ext cx="914400" cy="914400"/>
          </a:xfrm>
          <a:prstGeom prst="rect">
            <a:avLst/>
          </a:prstGeom>
        </p:spPr>
      </p:pic>
      <p:pic>
        <p:nvPicPr>
          <p:cNvPr id="7" name="Graphic 6" descr="Statistics with solid fill">
            <a:extLst>
              <a:ext uri="{FF2B5EF4-FFF2-40B4-BE49-F238E27FC236}">
                <a16:creationId xmlns:a16="http://schemas.microsoft.com/office/drawing/2014/main" id="{32F1FA01-CDB4-DFBD-58BA-71B3E3C42AE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74988" y="1591574"/>
            <a:ext cx="914400" cy="914400"/>
          </a:xfrm>
          <a:prstGeom prst="rect">
            <a:avLst/>
          </a:prstGeom>
        </p:spPr>
      </p:pic>
      <p:sp>
        <p:nvSpPr>
          <p:cNvPr id="10" name="TextBox 9">
            <a:extLst>
              <a:ext uri="{FF2B5EF4-FFF2-40B4-BE49-F238E27FC236}">
                <a16:creationId xmlns:a16="http://schemas.microsoft.com/office/drawing/2014/main" id="{4D66D3A9-C670-4F97-D8D1-44268182C2A5}"/>
              </a:ext>
            </a:extLst>
          </p:cNvPr>
          <p:cNvSpPr txBox="1"/>
          <p:nvPr/>
        </p:nvSpPr>
        <p:spPr>
          <a:xfrm>
            <a:off x="8981902" y="2498559"/>
            <a:ext cx="10010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Times New Roman"/>
                <a:cs typeface="Times New Roman"/>
              </a:rPr>
              <a:t>Swot </a:t>
            </a:r>
            <a:r>
              <a:rPr lang="en-US">
                <a:solidFill>
                  <a:schemeClr val="bg1"/>
                </a:solidFill>
                <a:latin typeface="Times New Roman"/>
                <a:cs typeface="Times New Roman"/>
              </a:rPr>
              <a:t>analysis</a:t>
            </a:r>
            <a:endParaRPr lang="en-US" dirty="0">
              <a:solidFill>
                <a:schemeClr val="bg1"/>
              </a:solidFill>
              <a:latin typeface="Times New Roman"/>
              <a:cs typeface="Times New Roman"/>
            </a:endParaRPr>
          </a:p>
        </p:txBody>
      </p:sp>
      <p:sp>
        <p:nvSpPr>
          <p:cNvPr id="11" name="TextBox 10">
            <a:extLst>
              <a:ext uri="{FF2B5EF4-FFF2-40B4-BE49-F238E27FC236}">
                <a16:creationId xmlns:a16="http://schemas.microsoft.com/office/drawing/2014/main" id="{2A1A8B31-31EA-A3E5-193B-BF1566483ACA}"/>
              </a:ext>
            </a:extLst>
          </p:cNvPr>
          <p:cNvSpPr txBox="1"/>
          <p:nvPr/>
        </p:nvSpPr>
        <p:spPr>
          <a:xfrm>
            <a:off x="1742761" y="2315882"/>
            <a:ext cx="15442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Times New Roman"/>
                <a:cs typeface="Calibri"/>
              </a:rPr>
              <a:t>Easy to access</a:t>
            </a:r>
            <a:endParaRPr lang="en-US">
              <a:solidFill>
                <a:schemeClr val="bg1"/>
              </a:solidFill>
              <a:latin typeface="Times New Roman"/>
              <a:cs typeface="Times New Roman"/>
            </a:endParaRPr>
          </a:p>
        </p:txBody>
      </p:sp>
      <p:sp>
        <p:nvSpPr>
          <p:cNvPr id="12" name="TextBox 11">
            <a:extLst>
              <a:ext uri="{FF2B5EF4-FFF2-40B4-BE49-F238E27FC236}">
                <a16:creationId xmlns:a16="http://schemas.microsoft.com/office/drawing/2014/main" id="{43B66156-8961-148C-51FA-E392797A7C43}"/>
              </a:ext>
            </a:extLst>
          </p:cNvPr>
          <p:cNvSpPr txBox="1"/>
          <p:nvPr/>
        </p:nvSpPr>
        <p:spPr>
          <a:xfrm>
            <a:off x="5271416" y="2390024"/>
            <a:ext cx="14791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Times New Roman"/>
                <a:cs typeface="Calibri"/>
              </a:rPr>
              <a:t>Progress Tracking</a:t>
            </a:r>
          </a:p>
        </p:txBody>
      </p:sp>
      <p:sp>
        <p:nvSpPr>
          <p:cNvPr id="14" name="TextBox 13">
            <a:extLst>
              <a:ext uri="{FF2B5EF4-FFF2-40B4-BE49-F238E27FC236}">
                <a16:creationId xmlns:a16="http://schemas.microsoft.com/office/drawing/2014/main" id="{BC558B0B-2320-4665-ACF9-432D8572CE2C}"/>
              </a:ext>
            </a:extLst>
          </p:cNvPr>
          <p:cNvSpPr txBox="1"/>
          <p:nvPr/>
        </p:nvSpPr>
        <p:spPr>
          <a:xfrm>
            <a:off x="1531330" y="5113828"/>
            <a:ext cx="19902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latin typeface="Times New Roman"/>
                <a:cs typeface="Calibri"/>
              </a:rPr>
              <a:t>Adaptive Learning Assessment</a:t>
            </a:r>
            <a:endParaRPr lang="en-US">
              <a:solidFill>
                <a:srgbClr val="FFFFFF"/>
              </a:solidFill>
              <a:latin typeface="Times New Roman"/>
              <a:cs typeface="Times New Roman"/>
            </a:endParaRPr>
          </a:p>
        </p:txBody>
      </p:sp>
      <p:sp>
        <p:nvSpPr>
          <p:cNvPr id="16" name="TextBox 15">
            <a:extLst>
              <a:ext uri="{FF2B5EF4-FFF2-40B4-BE49-F238E27FC236}">
                <a16:creationId xmlns:a16="http://schemas.microsoft.com/office/drawing/2014/main" id="{158D9575-491C-44B8-F9F9-4B82729C0D00}"/>
              </a:ext>
            </a:extLst>
          </p:cNvPr>
          <p:cNvSpPr txBox="1"/>
          <p:nvPr/>
        </p:nvSpPr>
        <p:spPr>
          <a:xfrm>
            <a:off x="5246608" y="5309756"/>
            <a:ext cx="15389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Times New Roman"/>
                <a:cs typeface="Calibri"/>
              </a:rPr>
              <a:t>Interactive Notes Taking</a:t>
            </a:r>
          </a:p>
        </p:txBody>
      </p:sp>
      <p:sp>
        <p:nvSpPr>
          <p:cNvPr id="18" name="TextBox 17">
            <a:extLst>
              <a:ext uri="{FF2B5EF4-FFF2-40B4-BE49-F238E27FC236}">
                <a16:creationId xmlns:a16="http://schemas.microsoft.com/office/drawing/2014/main" id="{7328347B-7210-C5B4-DE86-D34C83CB07A4}"/>
              </a:ext>
            </a:extLst>
          </p:cNvPr>
          <p:cNvSpPr txBox="1"/>
          <p:nvPr/>
        </p:nvSpPr>
        <p:spPr>
          <a:xfrm>
            <a:off x="8814167" y="5332872"/>
            <a:ext cx="13297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Times New Roman"/>
                <a:cs typeface="Calibri"/>
              </a:rPr>
              <a:t>Feedback System</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circle with dots&#10;&#10;Description automatically generated">
            <a:extLst>
              <a:ext uri="{FF2B5EF4-FFF2-40B4-BE49-F238E27FC236}">
                <a16:creationId xmlns:a16="http://schemas.microsoft.com/office/drawing/2014/main" id="{8229D090-F9C9-D746-9AF7-302FCEFC63C8}"/>
              </a:ext>
            </a:extLst>
          </p:cNvPr>
          <p:cNvPicPr>
            <a:picLocks noChangeAspect="1"/>
          </p:cNvPicPr>
          <p:nvPr/>
        </p:nvPicPr>
        <p:blipFill>
          <a:blip r:embed="rId2"/>
          <a:stretch>
            <a:fillRect/>
          </a:stretch>
        </p:blipFill>
        <p:spPr>
          <a:xfrm>
            <a:off x="3909204" y="1610534"/>
            <a:ext cx="3956650" cy="3751952"/>
          </a:xfrm>
          <a:prstGeom prst="rect">
            <a:avLst/>
          </a:prstGeom>
        </p:spPr>
      </p:pic>
      <p:pic>
        <p:nvPicPr>
          <p:cNvPr id="34" name="图片 33"/>
          <p:cNvPicPr>
            <a:picLocks noChangeAspect="1"/>
          </p:cNvPicPr>
          <p:nvPr/>
        </p:nvPicPr>
        <p:blipFill rotWithShape="1">
          <a:blip r:embed="rId3"/>
          <a:srcRect l="65289" t="16811" r="6307" b="37092"/>
          <a:stretch>
            <a:fillRect/>
          </a:stretch>
        </p:blipFill>
        <p:spPr>
          <a:xfrm rot="10800000">
            <a:off x="0" y="0"/>
            <a:ext cx="1900654" cy="1290918"/>
          </a:xfrm>
          <a:prstGeom prst="rect">
            <a:avLst/>
          </a:prstGeom>
        </p:spPr>
      </p:pic>
      <p:grpSp>
        <p:nvGrpSpPr>
          <p:cNvPr id="42" name="组合 4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p:cNvGrpSpPr/>
          <p:nvPr/>
        </p:nvGrpSpPr>
        <p:grpSpPr>
          <a:xfrm>
            <a:off x="7512411" y="3087802"/>
            <a:ext cx="3735584" cy="1320222"/>
            <a:chOff x="2517341" y="2350892"/>
            <a:chExt cx="2989713" cy="1105685"/>
          </a:xfrm>
        </p:grpSpPr>
        <p:sp>
          <p:nvSpPr>
            <p:cNvPr id="43" name="Rectangle 42"/>
            <p:cNvSpPr/>
            <p:nvPr/>
          </p:nvSpPr>
          <p:spPr>
            <a:xfrm flipH="1">
              <a:off x="2517341" y="2866924"/>
              <a:ext cx="2989713" cy="589653"/>
            </a:xfrm>
            <a:prstGeom prst="rect">
              <a:avLst/>
            </a:prstGeom>
            <a:noFill/>
            <a:ln w="12700" cap="flat" cmpd="sng" algn="ctr">
              <a:noFill/>
              <a:prstDash val="solid"/>
            </a:ln>
            <a:effectLst/>
          </p:spPr>
          <p:txBody>
            <a:bodyPr lIns="91440" tIns="0" rIns="91440" bIns="0" rtlCol="0" anchor="t"/>
            <a:lstStyle/>
            <a:p>
              <a:pPr algn="ctr">
                <a:lnSpc>
                  <a:spcPct val="150000"/>
                </a:lnSpc>
                <a:defRPr/>
              </a:pPr>
              <a:r>
                <a:rPr lang="en-US" sz="2000" kern="0">
                  <a:solidFill>
                    <a:srgbClr val="374151"/>
                  </a:solidFill>
                  <a:latin typeface="Times New Roman"/>
                  <a:ea typeface="+mn-lt"/>
                  <a:cs typeface="Times New Roman"/>
                </a:rPr>
                <a:t>Allows administrators to create, edit, and organize courses based on organizational needs.</a:t>
              </a:r>
              <a:endParaRPr lang="en-US" sz="2000">
                <a:latin typeface="Times New Roman"/>
                <a:cs typeface="Times New Roman"/>
              </a:endParaRPr>
            </a:p>
          </p:txBody>
        </p:sp>
        <p:sp>
          <p:nvSpPr>
            <p:cNvPr id="44" name="Rectangle 42"/>
            <p:cNvSpPr/>
            <p:nvPr/>
          </p:nvSpPr>
          <p:spPr>
            <a:xfrm flipH="1">
              <a:off x="2700476" y="2350892"/>
              <a:ext cx="2602435" cy="415700"/>
            </a:xfrm>
            <a:prstGeom prst="rect">
              <a:avLst/>
            </a:prstGeom>
            <a:noFill/>
            <a:ln w="12700" cap="flat" cmpd="sng" algn="ctr">
              <a:noFill/>
              <a:prstDash val="solid"/>
            </a:ln>
            <a:effectLst/>
          </p:spPr>
          <p:txBody>
            <a:bodyPr lIns="91440" tIns="0" rIns="91440" bIns="0" rtlCol="0" anchor="t"/>
            <a:lstStyle/>
            <a:p>
              <a:pPr algn="ctr">
                <a:lnSpc>
                  <a:spcPct val="150000"/>
                </a:lnSpc>
              </a:pPr>
              <a:r>
                <a:rPr lang="en-US" altLang="zh-CN" sz="2400" b="1">
                  <a:solidFill>
                    <a:srgbClr val="2D90D0"/>
                  </a:solidFill>
                  <a:latin typeface="Times New Roman"/>
                  <a:cs typeface="Times New Roman"/>
                </a:rPr>
                <a:t>Course Management</a:t>
              </a:r>
              <a:endParaRPr lang="en-US" altLang="zh-CN" sz="2400">
                <a:latin typeface="Times New Roman"/>
                <a:cs typeface="Times New Roman"/>
              </a:endParaRPr>
            </a:p>
          </p:txBody>
        </p:sp>
      </p:grpSp>
      <p:sp>
        <p:nvSpPr>
          <p:cNvPr id="49" name="Rectangle 42"/>
          <p:cNvSpPr/>
          <p:nvPr/>
        </p:nvSpPr>
        <p:spPr>
          <a:xfrm flipH="1">
            <a:off x="13167221" y="-4198744"/>
            <a:ext cx="3160972" cy="674985"/>
          </a:xfrm>
          <a:prstGeom prst="rect">
            <a:avLst/>
          </a:prstGeom>
          <a:noFill/>
          <a:ln w="12700" cap="flat" cmpd="sng" algn="ctr">
            <a:noFill/>
            <a:prstDash val="solid"/>
          </a:ln>
          <a:effectLst/>
        </p:spPr>
        <p:txBody>
          <a:bodyPr lIns="91440" tIns="0" rIns="91440" bIns="0" rtlCol="0" anchor="t"/>
          <a:lstStyle/>
          <a:p>
            <a:pPr algn="ctr">
              <a:lnSpc>
                <a:spcPct val="150000"/>
              </a:lnSpc>
              <a:defRPr/>
            </a:pPr>
            <a:endParaRPr lang="en-US" sz="1100" kern="0">
              <a:solidFill>
                <a:schemeClr val="tx1">
                  <a:lumMod val="75000"/>
                  <a:lumOff val="25000"/>
                </a:schemeClr>
              </a:solidFill>
              <a:latin typeface="Times New Roman"/>
              <a:ea typeface="Montserrat" panose="00000500000000000000" charset="0"/>
              <a:cs typeface="Times New Roman"/>
            </a:endParaRPr>
          </a:p>
        </p:txBody>
      </p:sp>
      <p:grpSp>
        <p:nvGrpSpPr>
          <p:cNvPr id="7" name="组合 4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a:extLst>
              <a:ext uri="{FF2B5EF4-FFF2-40B4-BE49-F238E27FC236}">
                <a16:creationId xmlns:a16="http://schemas.microsoft.com/office/drawing/2014/main" id="{5F2EA7A2-EF66-4562-0B47-5007AB9D2728}"/>
              </a:ext>
            </a:extLst>
          </p:cNvPr>
          <p:cNvGrpSpPr/>
          <p:nvPr/>
        </p:nvGrpSpPr>
        <p:grpSpPr>
          <a:xfrm>
            <a:off x="6255524" y="983295"/>
            <a:ext cx="3893735" cy="1330028"/>
            <a:chOff x="2557008" y="2454305"/>
            <a:chExt cx="2989713" cy="973901"/>
          </a:xfrm>
        </p:grpSpPr>
        <p:sp>
          <p:nvSpPr>
            <p:cNvPr id="8" name="Rectangle 7">
              <a:extLst>
                <a:ext uri="{FF2B5EF4-FFF2-40B4-BE49-F238E27FC236}">
                  <a16:creationId xmlns:a16="http://schemas.microsoft.com/office/drawing/2014/main" id="{7622F945-8E29-9F17-9F5B-23DA9513E77B}"/>
                </a:ext>
              </a:extLst>
            </p:cNvPr>
            <p:cNvSpPr/>
            <p:nvPr/>
          </p:nvSpPr>
          <p:spPr>
            <a:xfrm flipH="1">
              <a:off x="2557008" y="2838553"/>
              <a:ext cx="2989713" cy="589653"/>
            </a:xfrm>
            <a:prstGeom prst="rect">
              <a:avLst/>
            </a:prstGeom>
            <a:noFill/>
            <a:ln w="12700" cap="flat" cmpd="sng" algn="ctr">
              <a:noFill/>
              <a:prstDash val="solid"/>
            </a:ln>
            <a:effectLst/>
          </p:spPr>
          <p:txBody>
            <a:bodyPr lIns="91440" tIns="0" rIns="91440" bIns="0" rtlCol="0" anchor="t"/>
            <a:lstStyle/>
            <a:p>
              <a:pPr algn="ctr">
                <a:lnSpc>
                  <a:spcPct val="150000"/>
                </a:lnSpc>
                <a:defRPr/>
              </a:pPr>
              <a:r>
                <a:rPr lang="en-US" sz="2000" kern="0" dirty="0">
                  <a:solidFill>
                    <a:srgbClr val="374151"/>
                  </a:solidFill>
                  <a:latin typeface="Times New Roman"/>
                  <a:ea typeface="+mn-lt"/>
                  <a:cs typeface="Times New Roman"/>
                </a:rPr>
                <a:t>User Login, User Authentication and Authorization.</a:t>
              </a:r>
            </a:p>
            <a:p>
              <a:pPr algn="ctr">
                <a:lnSpc>
                  <a:spcPct val="150000"/>
                </a:lnSpc>
                <a:defRPr/>
              </a:pPr>
              <a:endParaRPr lang="en-US" sz="2000" kern="0">
                <a:solidFill>
                  <a:srgbClr val="374151"/>
                </a:solidFill>
                <a:latin typeface="Times New Roman"/>
                <a:cs typeface="Times New Roman"/>
              </a:endParaRPr>
            </a:p>
          </p:txBody>
        </p:sp>
        <p:sp>
          <p:nvSpPr>
            <p:cNvPr id="10" name="Rectangle 42">
              <a:extLst>
                <a:ext uri="{FF2B5EF4-FFF2-40B4-BE49-F238E27FC236}">
                  <a16:creationId xmlns:a16="http://schemas.microsoft.com/office/drawing/2014/main" id="{3B23997F-BD0C-9A53-4C93-65895AB725F8}"/>
                </a:ext>
              </a:extLst>
            </p:cNvPr>
            <p:cNvSpPr/>
            <p:nvPr/>
          </p:nvSpPr>
          <p:spPr>
            <a:xfrm flipH="1">
              <a:off x="2936349" y="2454305"/>
              <a:ext cx="2145142" cy="341847"/>
            </a:xfrm>
            <a:prstGeom prst="rect">
              <a:avLst/>
            </a:prstGeom>
            <a:noFill/>
            <a:ln w="12700" cap="flat" cmpd="sng" algn="ctr">
              <a:noFill/>
              <a:prstDash val="solid"/>
            </a:ln>
            <a:effectLst/>
          </p:spPr>
          <p:txBody>
            <a:bodyPr lIns="91440" tIns="0" rIns="91440" bIns="0" rtlCol="0" anchor="t"/>
            <a:lstStyle/>
            <a:p>
              <a:pPr algn="ctr">
                <a:lnSpc>
                  <a:spcPct val="150000"/>
                </a:lnSpc>
              </a:pPr>
              <a:r>
                <a:rPr lang="en-US" altLang="zh-CN" sz="2400" b="1">
                  <a:solidFill>
                    <a:srgbClr val="2D90D0"/>
                  </a:solidFill>
                  <a:latin typeface="Times New Roman"/>
                  <a:ea typeface="Montserrat" panose="00000500000000000000" charset="0"/>
                  <a:cs typeface="Times New Roman"/>
                </a:rPr>
                <a:t>User</a:t>
              </a:r>
              <a:r>
                <a:rPr lang="zh-CN" altLang="en-US" sz="2400" b="1">
                  <a:solidFill>
                    <a:srgbClr val="2D90D0"/>
                  </a:solidFill>
                  <a:latin typeface="Times New Roman"/>
                  <a:ea typeface="Montserrat" panose="00000500000000000000" charset="0"/>
                  <a:cs typeface="Times New Roman"/>
                </a:rPr>
                <a:t> </a:t>
              </a:r>
              <a:r>
                <a:rPr lang="en-US" altLang="zh-CN" sz="2400" b="1">
                  <a:solidFill>
                    <a:srgbClr val="2D90D0"/>
                  </a:solidFill>
                  <a:latin typeface="Times New Roman"/>
                  <a:ea typeface="Montserrat" panose="00000500000000000000" charset="0"/>
                  <a:cs typeface="Times New Roman"/>
                </a:rPr>
                <a:t>Management</a:t>
              </a:r>
              <a:endParaRPr lang="zh-CN" altLang="en-US" sz="2400" b="1">
                <a:solidFill>
                  <a:srgbClr val="2D90D0"/>
                </a:solidFill>
                <a:latin typeface="Times New Roman"/>
                <a:ea typeface="Montserrat" panose="00000500000000000000" charset="0"/>
                <a:cs typeface="Times New Roman"/>
              </a:endParaRPr>
            </a:p>
          </p:txBody>
        </p:sp>
      </p:grpSp>
      <p:grpSp>
        <p:nvGrpSpPr>
          <p:cNvPr id="58" name="组合 4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a:extLst>
              <a:ext uri="{FF2B5EF4-FFF2-40B4-BE49-F238E27FC236}">
                <a16:creationId xmlns:a16="http://schemas.microsoft.com/office/drawing/2014/main" id="{853EE6E8-B338-1396-9B6D-2A1AE7EE33A8}"/>
              </a:ext>
            </a:extLst>
          </p:cNvPr>
          <p:cNvGrpSpPr/>
          <p:nvPr/>
        </p:nvGrpSpPr>
        <p:grpSpPr>
          <a:xfrm>
            <a:off x="3705536" y="5365675"/>
            <a:ext cx="4438407" cy="1037260"/>
            <a:chOff x="2045656" y="2593513"/>
            <a:chExt cx="4033442" cy="774671"/>
          </a:xfrm>
        </p:grpSpPr>
        <p:sp>
          <p:nvSpPr>
            <p:cNvPr id="59" name="Rectangle 58">
              <a:extLst>
                <a:ext uri="{FF2B5EF4-FFF2-40B4-BE49-F238E27FC236}">
                  <a16:creationId xmlns:a16="http://schemas.microsoft.com/office/drawing/2014/main" id="{4B20D2AB-1D54-F1EC-77BF-AF60562281B0}"/>
                </a:ext>
              </a:extLst>
            </p:cNvPr>
            <p:cNvSpPr/>
            <p:nvPr/>
          </p:nvSpPr>
          <p:spPr>
            <a:xfrm flipH="1">
              <a:off x="2045656" y="2891668"/>
              <a:ext cx="4033442" cy="476516"/>
            </a:xfrm>
            <a:prstGeom prst="rect">
              <a:avLst/>
            </a:prstGeom>
            <a:noFill/>
            <a:ln w="12700" cap="flat" cmpd="sng" algn="ctr">
              <a:noFill/>
              <a:prstDash val="solid"/>
            </a:ln>
            <a:effectLst/>
          </p:spPr>
          <p:txBody>
            <a:bodyPr lIns="91440" tIns="0" rIns="91440" bIns="0" rtlCol="0" anchor="t"/>
            <a:lstStyle/>
            <a:p>
              <a:pPr algn="ctr">
                <a:lnSpc>
                  <a:spcPct val="150000"/>
                </a:lnSpc>
                <a:defRPr/>
              </a:pPr>
              <a:r>
                <a:rPr lang="en-US" sz="2000" kern="0" dirty="0">
                  <a:solidFill>
                    <a:srgbClr val="374151"/>
                  </a:solidFill>
                  <a:latin typeface="Times New Roman"/>
                  <a:cs typeface="Times New Roman"/>
                </a:rPr>
                <a:t>Creation of assessment and analysis</a:t>
              </a:r>
            </a:p>
          </p:txBody>
        </p:sp>
        <p:sp>
          <p:nvSpPr>
            <p:cNvPr id="60" name="Rectangle 42">
              <a:extLst>
                <a:ext uri="{FF2B5EF4-FFF2-40B4-BE49-F238E27FC236}">
                  <a16:creationId xmlns:a16="http://schemas.microsoft.com/office/drawing/2014/main" id="{A30F0F43-F1F6-5B35-E7A2-4508ADA5AC89}"/>
                </a:ext>
              </a:extLst>
            </p:cNvPr>
            <p:cNvSpPr/>
            <p:nvPr/>
          </p:nvSpPr>
          <p:spPr>
            <a:xfrm flipH="1">
              <a:off x="2446172" y="2593513"/>
              <a:ext cx="3216513" cy="341847"/>
            </a:xfrm>
            <a:prstGeom prst="rect">
              <a:avLst/>
            </a:prstGeom>
            <a:noFill/>
            <a:ln w="12700" cap="flat" cmpd="sng" algn="ctr">
              <a:noFill/>
              <a:prstDash val="solid"/>
            </a:ln>
            <a:effectLst/>
          </p:spPr>
          <p:txBody>
            <a:bodyPr lIns="91440" tIns="0" rIns="91440" bIns="0" rtlCol="0" anchor="t"/>
            <a:lstStyle/>
            <a:p>
              <a:pPr algn="ctr">
                <a:lnSpc>
                  <a:spcPct val="150000"/>
                </a:lnSpc>
              </a:pPr>
              <a:r>
                <a:rPr lang="en-US" altLang="zh-CN" sz="2350" b="1" dirty="0">
                  <a:solidFill>
                    <a:srgbClr val="2D90D0"/>
                  </a:solidFill>
                  <a:latin typeface="Times New Roman"/>
                  <a:ea typeface="等线"/>
                  <a:cs typeface="Times New Roman"/>
                </a:rPr>
                <a:t>Assessment and Analysis</a:t>
              </a:r>
              <a:endParaRPr lang="en-US" altLang="zh-CN" sz="2350" b="1" dirty="0">
                <a:solidFill>
                  <a:srgbClr val="FF0000"/>
                </a:solidFill>
                <a:latin typeface="Times New Roman"/>
                <a:ea typeface="等线"/>
                <a:cs typeface="Times New Roman"/>
              </a:endParaRPr>
            </a:p>
          </p:txBody>
        </p:sp>
      </p:grpSp>
      <p:grpSp>
        <p:nvGrpSpPr>
          <p:cNvPr id="61" name="组合 4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a:extLst>
              <a:ext uri="{FF2B5EF4-FFF2-40B4-BE49-F238E27FC236}">
                <a16:creationId xmlns:a16="http://schemas.microsoft.com/office/drawing/2014/main" id="{456168C7-97EC-CE14-35B8-30E1BFDA8731}"/>
              </a:ext>
            </a:extLst>
          </p:cNvPr>
          <p:cNvGrpSpPr/>
          <p:nvPr/>
        </p:nvGrpSpPr>
        <p:grpSpPr>
          <a:xfrm>
            <a:off x="625655" y="1520673"/>
            <a:ext cx="3893734" cy="1435242"/>
            <a:chOff x="2517341" y="2510910"/>
            <a:chExt cx="2989713" cy="945667"/>
          </a:xfrm>
        </p:grpSpPr>
        <p:sp>
          <p:nvSpPr>
            <p:cNvPr id="62" name="Rectangle 61">
              <a:extLst>
                <a:ext uri="{FF2B5EF4-FFF2-40B4-BE49-F238E27FC236}">
                  <a16:creationId xmlns:a16="http://schemas.microsoft.com/office/drawing/2014/main" id="{7E62F553-A794-81AF-06F7-E86B75A1AF6D}"/>
                </a:ext>
              </a:extLst>
            </p:cNvPr>
            <p:cNvSpPr/>
            <p:nvPr/>
          </p:nvSpPr>
          <p:spPr>
            <a:xfrm flipH="1">
              <a:off x="2517341" y="2866924"/>
              <a:ext cx="2989713" cy="589653"/>
            </a:xfrm>
            <a:prstGeom prst="rect">
              <a:avLst/>
            </a:prstGeom>
            <a:noFill/>
            <a:ln w="12700" cap="flat" cmpd="sng" algn="ctr">
              <a:noFill/>
              <a:prstDash val="solid"/>
            </a:ln>
            <a:effectLst/>
          </p:spPr>
          <p:txBody>
            <a:bodyPr lIns="91440" tIns="0" rIns="91440" bIns="0" rtlCol="0" anchor="t"/>
            <a:lstStyle/>
            <a:p>
              <a:pPr algn="ctr">
                <a:lnSpc>
                  <a:spcPct val="150000"/>
                </a:lnSpc>
                <a:defRPr/>
              </a:pPr>
              <a:r>
                <a:rPr lang="en-US" sz="2000" kern="0">
                  <a:solidFill>
                    <a:srgbClr val="374151"/>
                  </a:solidFill>
                  <a:latin typeface="Times New Roman"/>
                  <a:ea typeface="+mn-lt"/>
                  <a:cs typeface="Times New Roman"/>
                </a:rPr>
                <a:t>Grading and feedback mechanisms for enhancing learning experience.</a:t>
              </a:r>
              <a:endParaRPr lang="en-US" sz="2000" kern="0" err="1">
                <a:solidFill>
                  <a:srgbClr val="374151"/>
                </a:solidFill>
                <a:latin typeface="Times New Roman"/>
                <a:cs typeface="Times New Roman"/>
              </a:endParaRPr>
            </a:p>
          </p:txBody>
        </p:sp>
        <p:sp>
          <p:nvSpPr>
            <p:cNvPr id="63" name="Rectangle 42">
              <a:extLst>
                <a:ext uri="{FF2B5EF4-FFF2-40B4-BE49-F238E27FC236}">
                  <a16:creationId xmlns:a16="http://schemas.microsoft.com/office/drawing/2014/main" id="{48A37E48-D888-BD06-4DB1-E08903FBC408}"/>
                </a:ext>
              </a:extLst>
            </p:cNvPr>
            <p:cNvSpPr/>
            <p:nvPr/>
          </p:nvSpPr>
          <p:spPr>
            <a:xfrm flipH="1">
              <a:off x="2961787" y="2510910"/>
              <a:ext cx="2145142" cy="341847"/>
            </a:xfrm>
            <a:prstGeom prst="rect">
              <a:avLst/>
            </a:prstGeom>
            <a:noFill/>
            <a:ln w="12700" cap="flat" cmpd="sng" algn="ctr">
              <a:noFill/>
              <a:prstDash val="solid"/>
            </a:ln>
            <a:effectLst/>
          </p:spPr>
          <p:txBody>
            <a:bodyPr lIns="91440" tIns="0" rIns="91440" bIns="0" rtlCol="0" anchor="t"/>
            <a:lstStyle/>
            <a:p>
              <a:pPr algn="ctr">
                <a:lnSpc>
                  <a:spcPct val="150000"/>
                </a:lnSpc>
              </a:pPr>
              <a:r>
                <a:rPr lang="en-US" altLang="zh-CN" sz="2400" b="1">
                  <a:solidFill>
                    <a:srgbClr val="2D90D0"/>
                  </a:solidFill>
                  <a:latin typeface="Times New Roman"/>
                  <a:cs typeface="Times New Roman"/>
                </a:rPr>
                <a:t>Feedback</a:t>
              </a:r>
            </a:p>
          </p:txBody>
        </p:sp>
      </p:grpSp>
      <p:grpSp>
        <p:nvGrpSpPr>
          <p:cNvPr id="64" name="组合 41" descr="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
            <a:extLst>
              <a:ext uri="{FF2B5EF4-FFF2-40B4-BE49-F238E27FC236}">
                <a16:creationId xmlns:a16="http://schemas.microsoft.com/office/drawing/2014/main" id="{08C616A2-D164-E1AC-7629-602A23980162}"/>
              </a:ext>
            </a:extLst>
          </p:cNvPr>
          <p:cNvGrpSpPr/>
          <p:nvPr/>
        </p:nvGrpSpPr>
        <p:grpSpPr>
          <a:xfrm>
            <a:off x="467506" y="3547879"/>
            <a:ext cx="3706828" cy="1492752"/>
            <a:chOff x="2517341" y="2510910"/>
            <a:chExt cx="2989713" cy="945667"/>
          </a:xfrm>
        </p:grpSpPr>
        <p:sp>
          <p:nvSpPr>
            <p:cNvPr id="65" name="Rectangle 64">
              <a:extLst>
                <a:ext uri="{FF2B5EF4-FFF2-40B4-BE49-F238E27FC236}">
                  <a16:creationId xmlns:a16="http://schemas.microsoft.com/office/drawing/2014/main" id="{C12C7C97-CC1B-3FF9-775F-033151F8D63C}"/>
                </a:ext>
              </a:extLst>
            </p:cNvPr>
            <p:cNvSpPr/>
            <p:nvPr/>
          </p:nvSpPr>
          <p:spPr>
            <a:xfrm flipH="1">
              <a:off x="2517341" y="2866924"/>
              <a:ext cx="2989713" cy="589653"/>
            </a:xfrm>
            <a:prstGeom prst="rect">
              <a:avLst/>
            </a:prstGeom>
            <a:noFill/>
            <a:ln w="12700" cap="flat" cmpd="sng" algn="ctr">
              <a:noFill/>
              <a:prstDash val="solid"/>
            </a:ln>
            <a:effectLst/>
          </p:spPr>
          <p:txBody>
            <a:bodyPr lIns="91440" tIns="0" rIns="91440" bIns="0" rtlCol="0" anchor="t"/>
            <a:lstStyle/>
            <a:p>
              <a:pPr algn="ctr">
                <a:lnSpc>
                  <a:spcPct val="150000"/>
                </a:lnSpc>
                <a:defRPr/>
              </a:pPr>
              <a:r>
                <a:rPr lang="en-US" sz="2000" kern="0">
                  <a:solidFill>
                    <a:srgbClr val="374151"/>
                  </a:solidFill>
                  <a:latin typeface="Times New Roman"/>
                  <a:ea typeface="+mn-lt"/>
                  <a:cs typeface="Times New Roman"/>
                </a:rPr>
                <a:t>Tracking Learner Progress </a:t>
              </a:r>
              <a:endParaRPr lang="en-US" sz="2400">
                <a:solidFill>
                  <a:srgbClr val="000000"/>
                </a:solidFill>
                <a:latin typeface="Times New Roman"/>
                <a:ea typeface="+mn-lt"/>
                <a:cs typeface="Times New Roman"/>
              </a:endParaRPr>
            </a:p>
            <a:p>
              <a:pPr algn="ctr">
                <a:lnSpc>
                  <a:spcPct val="150000"/>
                </a:lnSpc>
                <a:defRPr/>
              </a:pPr>
              <a:r>
                <a:rPr lang="en-US" sz="2000" kern="0">
                  <a:solidFill>
                    <a:srgbClr val="374151"/>
                  </a:solidFill>
                  <a:latin typeface="Times New Roman"/>
                  <a:ea typeface="+mn-lt"/>
                  <a:cs typeface="Times New Roman"/>
                </a:rPr>
                <a:t>by generating reports on completion and performance.</a:t>
              </a:r>
              <a:endParaRPr lang="en-US" sz="2400">
                <a:latin typeface="Times New Roman"/>
                <a:cs typeface="Times New Roman"/>
              </a:endParaRPr>
            </a:p>
          </p:txBody>
        </p:sp>
        <p:sp>
          <p:nvSpPr>
            <p:cNvPr id="66" name="Rectangle 42">
              <a:extLst>
                <a:ext uri="{FF2B5EF4-FFF2-40B4-BE49-F238E27FC236}">
                  <a16:creationId xmlns:a16="http://schemas.microsoft.com/office/drawing/2014/main" id="{D11D3879-C4C9-A3B2-8295-E218AA6C0DAE}"/>
                </a:ext>
              </a:extLst>
            </p:cNvPr>
            <p:cNvSpPr/>
            <p:nvPr/>
          </p:nvSpPr>
          <p:spPr>
            <a:xfrm flipH="1">
              <a:off x="2748576" y="2510910"/>
              <a:ext cx="2520696" cy="332739"/>
            </a:xfrm>
            <a:prstGeom prst="rect">
              <a:avLst/>
            </a:prstGeom>
            <a:noFill/>
            <a:ln w="12700" cap="flat" cmpd="sng" algn="ctr">
              <a:noFill/>
              <a:prstDash val="solid"/>
            </a:ln>
            <a:effectLst/>
          </p:spPr>
          <p:txBody>
            <a:bodyPr lIns="91440" tIns="0" rIns="91440" bIns="0" rtlCol="0" anchor="t"/>
            <a:lstStyle/>
            <a:p>
              <a:pPr algn="ctr">
                <a:lnSpc>
                  <a:spcPct val="150000"/>
                </a:lnSpc>
              </a:pPr>
              <a:r>
                <a:rPr lang="en-US" altLang="zh-CN" sz="2400" b="1">
                  <a:solidFill>
                    <a:srgbClr val="2D90D0"/>
                  </a:solidFill>
                  <a:latin typeface="Times New Roman"/>
                  <a:cs typeface="Times New Roman"/>
                </a:rPr>
                <a:t>Progress Tracking</a:t>
              </a:r>
              <a:endParaRPr lang="en-US" altLang="zh-CN" sz="2400">
                <a:latin typeface="Times New Roman"/>
                <a:cs typeface="Times New Roman"/>
              </a:endParaRPr>
            </a:p>
          </p:txBody>
        </p:sp>
      </p:grpSp>
      <p:sp>
        <p:nvSpPr>
          <p:cNvPr id="67" name="TextBox 66">
            <a:extLst>
              <a:ext uri="{FF2B5EF4-FFF2-40B4-BE49-F238E27FC236}">
                <a16:creationId xmlns:a16="http://schemas.microsoft.com/office/drawing/2014/main" id="{559177DB-0045-BC02-A1E2-315DE0CF8E81}"/>
              </a:ext>
            </a:extLst>
          </p:cNvPr>
          <p:cNvSpPr txBox="1"/>
          <p:nvPr/>
        </p:nvSpPr>
        <p:spPr>
          <a:xfrm>
            <a:off x="6253022" y="2123620"/>
            <a:ext cx="2689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latin typeface="Times New Roman"/>
                <a:cs typeface="Times New Roman"/>
              </a:rPr>
              <a:t>1</a:t>
            </a:r>
          </a:p>
        </p:txBody>
      </p:sp>
      <p:sp>
        <p:nvSpPr>
          <p:cNvPr id="68" name="TextBox 67">
            <a:extLst>
              <a:ext uri="{FF2B5EF4-FFF2-40B4-BE49-F238E27FC236}">
                <a16:creationId xmlns:a16="http://schemas.microsoft.com/office/drawing/2014/main" id="{1CA1EAA0-2BE1-A555-B8C9-6DA05F759C7A}"/>
              </a:ext>
            </a:extLst>
          </p:cNvPr>
          <p:cNvSpPr txBox="1"/>
          <p:nvPr/>
        </p:nvSpPr>
        <p:spPr>
          <a:xfrm>
            <a:off x="7025735" y="3482140"/>
            <a:ext cx="2689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latin typeface="Times New Roman"/>
                <a:cs typeface="Times New Roman"/>
              </a:rPr>
              <a:t>2</a:t>
            </a:r>
          </a:p>
          <a:p>
            <a:endParaRPr lang="en-US">
              <a:solidFill>
                <a:srgbClr val="FFFFFF"/>
              </a:solidFill>
              <a:latin typeface="Times New Roman"/>
              <a:cs typeface="Times New Roman"/>
            </a:endParaRPr>
          </a:p>
        </p:txBody>
      </p:sp>
      <p:sp>
        <p:nvSpPr>
          <p:cNvPr id="69" name="TextBox 68">
            <a:extLst>
              <a:ext uri="{FF2B5EF4-FFF2-40B4-BE49-F238E27FC236}">
                <a16:creationId xmlns:a16="http://schemas.microsoft.com/office/drawing/2014/main" id="{5230531D-5171-826D-B898-7F83AD87BB29}"/>
              </a:ext>
            </a:extLst>
          </p:cNvPr>
          <p:cNvSpPr txBox="1"/>
          <p:nvPr/>
        </p:nvSpPr>
        <p:spPr>
          <a:xfrm>
            <a:off x="5924317" y="4665312"/>
            <a:ext cx="3287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Times New Roman"/>
                <a:cs typeface="Times New Roman"/>
              </a:rPr>
              <a:t>3</a:t>
            </a:r>
          </a:p>
        </p:txBody>
      </p:sp>
      <p:sp>
        <p:nvSpPr>
          <p:cNvPr id="70" name="TextBox 69">
            <a:extLst>
              <a:ext uri="{FF2B5EF4-FFF2-40B4-BE49-F238E27FC236}">
                <a16:creationId xmlns:a16="http://schemas.microsoft.com/office/drawing/2014/main" id="{BACEC56D-9346-10AA-9F9A-D06CCBAFC41B}"/>
              </a:ext>
            </a:extLst>
          </p:cNvPr>
          <p:cNvSpPr txBox="1"/>
          <p:nvPr/>
        </p:nvSpPr>
        <p:spPr>
          <a:xfrm>
            <a:off x="4723948" y="2357604"/>
            <a:ext cx="3399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latin typeface="Times New Roman"/>
                <a:cs typeface="Times New Roman"/>
              </a:rPr>
              <a:t>5</a:t>
            </a:r>
          </a:p>
          <a:p>
            <a:endParaRPr lang="en-US">
              <a:solidFill>
                <a:srgbClr val="FFFFFF"/>
              </a:solidFill>
              <a:latin typeface="Times New Roman"/>
              <a:cs typeface="Times New Roman"/>
            </a:endParaRPr>
          </a:p>
        </p:txBody>
      </p:sp>
      <p:sp>
        <p:nvSpPr>
          <p:cNvPr id="71" name="TextBox 70">
            <a:extLst>
              <a:ext uri="{FF2B5EF4-FFF2-40B4-BE49-F238E27FC236}">
                <a16:creationId xmlns:a16="http://schemas.microsoft.com/office/drawing/2014/main" id="{440CC3E0-63BD-E6B8-A4A5-659E9EF8E1AE}"/>
              </a:ext>
            </a:extLst>
          </p:cNvPr>
          <p:cNvSpPr txBox="1"/>
          <p:nvPr/>
        </p:nvSpPr>
        <p:spPr>
          <a:xfrm>
            <a:off x="4509417" y="3966459"/>
            <a:ext cx="4183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latin typeface="Times New Roman"/>
                <a:cs typeface="Times New Roman"/>
              </a:rPr>
              <a:t>4</a:t>
            </a:r>
          </a:p>
          <a:p>
            <a:endParaRPr lang="en-US">
              <a:latin typeface="Times New Roman"/>
              <a:cs typeface="Times New Roman"/>
            </a:endParaRPr>
          </a:p>
        </p:txBody>
      </p:sp>
      <p:sp>
        <p:nvSpPr>
          <p:cNvPr id="73" name="TextBox 72">
            <a:extLst>
              <a:ext uri="{FF2B5EF4-FFF2-40B4-BE49-F238E27FC236}">
                <a16:creationId xmlns:a16="http://schemas.microsoft.com/office/drawing/2014/main" id="{C1F706E3-8FD8-A964-D35E-7A4CEEF73481}"/>
              </a:ext>
            </a:extLst>
          </p:cNvPr>
          <p:cNvSpPr txBox="1"/>
          <p:nvPr/>
        </p:nvSpPr>
        <p:spPr>
          <a:xfrm>
            <a:off x="4036373" y="153359"/>
            <a:ext cx="35261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rgbClr val="2D90D0"/>
                </a:solidFill>
                <a:latin typeface="Times New Roman"/>
                <a:cs typeface="Times New Roman"/>
              </a:rPr>
              <a:t>MODULES</a:t>
            </a:r>
            <a:endParaRPr lang="en-US"/>
          </a:p>
        </p:txBody>
      </p:sp>
    </p:spTree>
    <p:extLst>
      <p:ext uri="{BB962C8B-B14F-4D97-AF65-F5344CB8AC3E}">
        <p14:creationId xmlns:p14="http://schemas.microsoft.com/office/powerpoint/2010/main" val="791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67420" y="1305084"/>
            <a:ext cx="10448845" cy="4862759"/>
            <a:chOff x="567420" y="1305084"/>
            <a:chExt cx="10448845" cy="4862759"/>
          </a:xfrm>
        </p:grpSpPr>
        <p:grpSp>
          <p:nvGrpSpPr>
            <p:cNvPr id="31" name="组合 30"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GrpSpPr/>
            <p:nvPr/>
          </p:nvGrpSpPr>
          <p:grpSpPr>
            <a:xfrm>
              <a:off x="567420" y="1305084"/>
              <a:ext cx="10448845" cy="4862759"/>
              <a:chOff x="533400" y="997620"/>
              <a:chExt cx="10448845" cy="4862759"/>
            </a:xfrm>
          </p:grpSpPr>
          <p:grpSp>
            <p:nvGrpSpPr>
              <p:cNvPr id="32" name="组合 31"/>
              <p:cNvGrpSpPr/>
              <p:nvPr/>
            </p:nvGrpSpPr>
            <p:grpSpPr>
              <a:xfrm>
                <a:off x="1903956" y="1453019"/>
                <a:ext cx="441579" cy="3933173"/>
                <a:chOff x="1903956" y="1453019"/>
                <a:chExt cx="441579" cy="3933173"/>
              </a:xfrm>
            </p:grpSpPr>
            <p:sp>
              <p:nvSpPr>
                <p:cNvPr id="47" name="任意多边形: 形状 46"/>
                <p:cNvSpPr/>
                <p:nvPr/>
              </p:nvSpPr>
              <p:spPr>
                <a:xfrm>
                  <a:off x="1903956" y="1453019"/>
                  <a:ext cx="438411" cy="3933173"/>
                </a:xfrm>
                <a:custGeom>
                  <a:avLst/>
                  <a:gdLst>
                    <a:gd name="connsiteX0" fmla="*/ 413359 w 438411"/>
                    <a:gd name="connsiteY0" fmla="*/ 0 h 3933173"/>
                    <a:gd name="connsiteX1" fmla="*/ 0 w 438411"/>
                    <a:gd name="connsiteY1" fmla="*/ 0 h 3933173"/>
                    <a:gd name="connsiteX2" fmla="*/ 0 w 438411"/>
                    <a:gd name="connsiteY2" fmla="*/ 3933173 h 3933173"/>
                    <a:gd name="connsiteX3" fmla="*/ 438411 w 438411"/>
                    <a:gd name="connsiteY3" fmla="*/ 3933173 h 3933173"/>
                  </a:gdLst>
                  <a:ahLst/>
                  <a:cxnLst>
                    <a:cxn ang="0">
                      <a:pos x="connsiteX0" y="connsiteY0"/>
                    </a:cxn>
                    <a:cxn ang="0">
                      <a:pos x="connsiteX1" y="connsiteY1"/>
                    </a:cxn>
                    <a:cxn ang="0">
                      <a:pos x="connsiteX2" y="connsiteY2"/>
                    </a:cxn>
                    <a:cxn ang="0">
                      <a:pos x="connsiteX3" y="connsiteY3"/>
                    </a:cxn>
                  </a:cxnLst>
                  <a:rect l="l" t="t" r="r" b="b"/>
                  <a:pathLst>
                    <a:path w="438411" h="3933173">
                      <a:moveTo>
                        <a:pt x="413359" y="0"/>
                      </a:moveTo>
                      <a:lnTo>
                        <a:pt x="0" y="0"/>
                      </a:lnTo>
                      <a:lnTo>
                        <a:pt x="0" y="3933173"/>
                      </a:lnTo>
                      <a:lnTo>
                        <a:pt x="438411" y="3933173"/>
                      </a:ln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48" name="任意多边形: 形状 47"/>
                <p:cNvSpPr/>
                <p:nvPr/>
              </p:nvSpPr>
              <p:spPr>
                <a:xfrm>
                  <a:off x="1917328" y="2792510"/>
                  <a:ext cx="428207" cy="0"/>
                </a:xfrm>
                <a:custGeom>
                  <a:avLst/>
                  <a:gdLst>
                    <a:gd name="connsiteX0" fmla="*/ 0 w 428207"/>
                    <a:gd name="connsiteY0" fmla="*/ 0 h 0"/>
                    <a:gd name="connsiteX1" fmla="*/ 428207 w 428207"/>
                    <a:gd name="connsiteY1" fmla="*/ 0 h 0"/>
                  </a:gdLst>
                  <a:ahLst/>
                  <a:cxnLst>
                    <a:cxn ang="0">
                      <a:pos x="connsiteX0" y="connsiteY0"/>
                    </a:cxn>
                    <a:cxn ang="0">
                      <a:pos x="connsiteX1" y="connsiteY1"/>
                    </a:cxn>
                  </a:cxnLst>
                  <a:rect l="l" t="t" r="r" b="b"/>
                  <a:pathLst>
                    <a:path w="428207">
                      <a:moveTo>
                        <a:pt x="0" y="0"/>
                      </a:moveTo>
                      <a:lnTo>
                        <a:pt x="428207" y="0"/>
                      </a:ln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49" name="任意多边形: 形状 48"/>
                <p:cNvSpPr/>
                <p:nvPr/>
              </p:nvSpPr>
              <p:spPr>
                <a:xfrm>
                  <a:off x="1904628" y="4087478"/>
                  <a:ext cx="428207" cy="0"/>
                </a:xfrm>
                <a:custGeom>
                  <a:avLst/>
                  <a:gdLst>
                    <a:gd name="connsiteX0" fmla="*/ 0 w 428207"/>
                    <a:gd name="connsiteY0" fmla="*/ 0 h 0"/>
                    <a:gd name="connsiteX1" fmla="*/ 428207 w 428207"/>
                    <a:gd name="connsiteY1" fmla="*/ 0 h 0"/>
                  </a:gdLst>
                  <a:ahLst/>
                  <a:cxnLst>
                    <a:cxn ang="0">
                      <a:pos x="connsiteX0" y="connsiteY0"/>
                    </a:cxn>
                    <a:cxn ang="0">
                      <a:pos x="connsiteX1" y="connsiteY1"/>
                    </a:cxn>
                  </a:cxnLst>
                  <a:rect l="l" t="t" r="r" b="b"/>
                  <a:pathLst>
                    <a:path w="428207">
                      <a:moveTo>
                        <a:pt x="0" y="0"/>
                      </a:moveTo>
                      <a:lnTo>
                        <a:pt x="428207" y="0"/>
                      </a:lnTo>
                    </a:path>
                  </a:pathLst>
                </a:custGeom>
                <a:no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grpSp>
          <p:sp>
            <p:nvSpPr>
              <p:cNvPr id="33" name="矩形 32"/>
              <p:cNvSpPr/>
              <p:nvPr/>
            </p:nvSpPr>
            <p:spPr>
              <a:xfrm>
                <a:off x="533400" y="2587825"/>
                <a:ext cx="1054100" cy="1682350"/>
              </a:xfrm>
              <a:prstGeom prst="rect">
                <a:avLst/>
              </a:prstGeom>
              <a:solidFill>
                <a:srgbClr val="2D90D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grpSp>
            <p:nvGrpSpPr>
              <p:cNvPr id="34" name="组合 33"/>
              <p:cNvGrpSpPr/>
              <p:nvPr/>
            </p:nvGrpSpPr>
            <p:grpSpPr>
              <a:xfrm>
                <a:off x="2348592" y="997620"/>
                <a:ext cx="1424744" cy="4862759"/>
                <a:chOff x="2514600" y="1511300"/>
                <a:chExt cx="1803400" cy="5680865"/>
              </a:xfrm>
              <a:solidFill>
                <a:sysClr val="window" lastClr="FFFFFF">
                  <a:lumMod val="95000"/>
                </a:sysClr>
              </a:solidFill>
            </p:grpSpPr>
            <p:sp>
              <p:nvSpPr>
                <p:cNvPr id="43" name="矩形 42"/>
                <p:cNvSpPr/>
                <p:nvPr/>
              </p:nvSpPr>
              <p:spPr>
                <a:xfrm>
                  <a:off x="2514600" y="1511300"/>
                  <a:ext cx="1803400" cy="112668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44" name="矩形 43"/>
                <p:cNvSpPr/>
                <p:nvPr/>
              </p:nvSpPr>
              <p:spPr>
                <a:xfrm>
                  <a:off x="2514600" y="3029360"/>
                  <a:ext cx="1803400" cy="112668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45" name="矩形 44"/>
                <p:cNvSpPr/>
                <p:nvPr/>
              </p:nvSpPr>
              <p:spPr>
                <a:xfrm>
                  <a:off x="2514600" y="4547420"/>
                  <a:ext cx="1803400" cy="112668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46" name="矩形 45"/>
                <p:cNvSpPr/>
                <p:nvPr/>
              </p:nvSpPr>
              <p:spPr>
                <a:xfrm>
                  <a:off x="2514600" y="6065480"/>
                  <a:ext cx="1803400" cy="1126685"/>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grpSp>
          <p:sp>
            <p:nvSpPr>
              <p:cNvPr id="35" name="矩形 34"/>
              <p:cNvSpPr/>
              <p:nvPr/>
            </p:nvSpPr>
            <p:spPr>
              <a:xfrm>
                <a:off x="2305552" y="1288381"/>
                <a:ext cx="86080" cy="382908"/>
              </a:xfrm>
              <a:prstGeom prst="rect">
                <a:avLst/>
              </a:prstGeom>
              <a:solidFill>
                <a:srgbClr val="2D90D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36" name="矩形 35"/>
              <p:cNvSpPr/>
              <p:nvPr/>
            </p:nvSpPr>
            <p:spPr>
              <a:xfrm>
                <a:off x="2305552" y="2587824"/>
                <a:ext cx="86080" cy="382908"/>
              </a:xfrm>
              <a:prstGeom prst="rect">
                <a:avLst/>
              </a:prstGeom>
              <a:solidFill>
                <a:srgbClr val="2D90D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37" name="矩形 36"/>
              <p:cNvSpPr/>
              <p:nvPr/>
            </p:nvSpPr>
            <p:spPr>
              <a:xfrm>
                <a:off x="2305552" y="3887267"/>
                <a:ext cx="86080" cy="382908"/>
              </a:xfrm>
              <a:prstGeom prst="rect">
                <a:avLst/>
              </a:prstGeom>
              <a:solidFill>
                <a:srgbClr val="2D90D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38" name="矩形 37"/>
              <p:cNvSpPr/>
              <p:nvPr/>
            </p:nvSpPr>
            <p:spPr>
              <a:xfrm>
                <a:off x="2305552" y="5186710"/>
                <a:ext cx="86080" cy="382908"/>
              </a:xfrm>
              <a:prstGeom prst="rect">
                <a:avLst/>
              </a:prstGeom>
              <a:solidFill>
                <a:srgbClr val="2D90D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39" name="矩形 38"/>
              <p:cNvSpPr/>
              <p:nvPr/>
            </p:nvSpPr>
            <p:spPr>
              <a:xfrm>
                <a:off x="3816376" y="997620"/>
                <a:ext cx="7162161" cy="964430"/>
              </a:xfrm>
              <a:prstGeom prst="rect">
                <a:avLst/>
              </a:prstGeom>
              <a:solidFill>
                <a:schemeClr val="bg1">
                  <a:lumMod val="85000"/>
                  <a:alpha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Times New Roman"/>
                  <a:ea typeface="Montserrat" panose="00000500000000000000" charset="0"/>
                  <a:cs typeface="Times New Roman"/>
                </a:endParaRPr>
              </a:p>
            </p:txBody>
          </p:sp>
          <p:sp>
            <p:nvSpPr>
              <p:cNvPr id="40" name="矩形 39"/>
              <p:cNvSpPr/>
              <p:nvPr/>
            </p:nvSpPr>
            <p:spPr>
              <a:xfrm>
                <a:off x="3816376" y="2293135"/>
                <a:ext cx="7162161" cy="964430"/>
              </a:xfrm>
              <a:prstGeom prst="rect">
                <a:avLst/>
              </a:prstGeom>
              <a:solidFill>
                <a:schemeClr val="bg1">
                  <a:lumMod val="85000"/>
                  <a:alpha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41" name="矩形 40"/>
              <p:cNvSpPr/>
              <p:nvPr/>
            </p:nvSpPr>
            <p:spPr>
              <a:xfrm>
                <a:off x="3820084" y="3596506"/>
                <a:ext cx="7162161" cy="964430"/>
              </a:xfrm>
              <a:prstGeom prst="rect">
                <a:avLst/>
              </a:prstGeom>
              <a:solidFill>
                <a:schemeClr val="bg1">
                  <a:lumMod val="85000"/>
                  <a:alpha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sp>
            <p:nvSpPr>
              <p:cNvPr id="42" name="矩形 41"/>
              <p:cNvSpPr/>
              <p:nvPr/>
            </p:nvSpPr>
            <p:spPr>
              <a:xfrm>
                <a:off x="3815420" y="4895949"/>
                <a:ext cx="7162161" cy="964430"/>
              </a:xfrm>
              <a:prstGeom prst="rect">
                <a:avLst/>
              </a:prstGeom>
              <a:solidFill>
                <a:schemeClr val="bg1">
                  <a:lumMod val="85000"/>
                  <a:alpha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a:ea typeface="Montserrat" panose="00000500000000000000" charset="0"/>
                  <a:cs typeface="Times New Roman"/>
                </a:endParaRPr>
              </a:p>
            </p:txBody>
          </p:sp>
        </p:grpSp>
        <p:sp>
          <p:nvSpPr>
            <p:cNvPr id="50" name="文本框 49"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SpPr txBox="1"/>
            <p:nvPr/>
          </p:nvSpPr>
          <p:spPr>
            <a:xfrm>
              <a:off x="654940" y="3429000"/>
              <a:ext cx="879060" cy="461024"/>
            </a:xfrm>
            <a:prstGeom prst="rect">
              <a:avLst/>
            </a:prstGeom>
            <a:noFill/>
          </p:spPr>
          <p:txBody>
            <a:bodyPr wrap="square" rtlCol="0">
              <a:spAutoFit/>
            </a:bodyPr>
            <a:lstStyle/>
            <a:p>
              <a:pPr algn="ctr" defTabSz="866775" fontAlgn="base">
                <a:lnSpc>
                  <a:spcPct val="150000"/>
                </a:lnSpc>
                <a:spcBef>
                  <a:spcPct val="0"/>
                </a:spcBef>
                <a:spcAft>
                  <a:spcPct val="0"/>
                </a:spcAft>
              </a:pPr>
              <a:r>
                <a:rPr lang="en-US" altLang="zh-CN">
                  <a:solidFill>
                    <a:schemeClr val="bg1"/>
                  </a:solidFill>
                  <a:latin typeface="Times New Roman"/>
                  <a:ea typeface="Montserrat" panose="00000500000000000000" charset="0"/>
                  <a:cs typeface="Times New Roman"/>
                  <a:sym typeface="Arial" panose="020B0604020202020204" pitchFamily="34" charset="0"/>
                </a:rPr>
                <a:t>Tech</a:t>
              </a:r>
              <a:endParaRPr lang="zh-CN" altLang="en-US">
                <a:solidFill>
                  <a:schemeClr val="bg1"/>
                </a:solidFill>
                <a:latin typeface="Times New Roman"/>
                <a:ea typeface="Montserrat" panose="00000500000000000000" charset="0"/>
                <a:cs typeface="Times New Roman"/>
                <a:sym typeface="Arial" panose="020B0604020202020204" pitchFamily="34" charset="0"/>
              </a:endParaRPr>
            </a:p>
          </p:txBody>
        </p:sp>
        <p:sp>
          <p:nvSpPr>
            <p:cNvPr id="51" name="矩形 50"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SpPr/>
            <p:nvPr/>
          </p:nvSpPr>
          <p:spPr>
            <a:xfrm>
              <a:off x="3909691" y="1595181"/>
              <a:ext cx="6919985" cy="395749"/>
            </a:xfrm>
            <a:prstGeom prst="rect">
              <a:avLst/>
            </a:prstGeom>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dirty="0">
                  <a:solidFill>
                    <a:schemeClr val="tx1">
                      <a:lumMod val="75000"/>
                      <a:lumOff val="25000"/>
                    </a:schemeClr>
                  </a:solidFill>
                  <a:latin typeface="Times New Roman"/>
                  <a:ea typeface="Montserrat" panose="00000500000000000000" charset="0"/>
                  <a:cs typeface="Montserrat" panose="00000500000000000000" charset="0"/>
                </a:rPr>
                <a:t>React JS</a:t>
              </a:r>
            </a:p>
          </p:txBody>
        </p:sp>
        <p:sp>
          <p:nvSpPr>
            <p:cNvPr id="52" name="文本框 51"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SpPr txBox="1"/>
            <p:nvPr/>
          </p:nvSpPr>
          <p:spPr>
            <a:xfrm>
              <a:off x="2502934" y="1619869"/>
              <a:ext cx="1018227" cy="369332"/>
            </a:xfrm>
            <a:prstGeom prst="rect">
              <a:avLst/>
            </a:prstGeom>
            <a:noFill/>
          </p:spPr>
          <p:txBody>
            <a:bodyPr wrap="none" lIns="91440" tIns="45720" rIns="91440" bIns="45720" rtlCol="0" anchor="t">
              <a:spAutoFit/>
            </a:bodyPr>
            <a:lstStyle/>
            <a:p>
              <a:r>
                <a:rPr lang="en-US" altLang="zh-CN">
                  <a:solidFill>
                    <a:prstClr val="black">
                      <a:lumMod val="65000"/>
                      <a:lumOff val="35000"/>
                    </a:prstClr>
                  </a:solidFill>
                  <a:latin typeface="Times New Roman"/>
                  <a:ea typeface="Montserrat" panose="00000500000000000000" charset="0"/>
                  <a:cs typeface="Times New Roman"/>
                </a:rPr>
                <a:t>Frontend</a:t>
              </a:r>
              <a:endParaRPr lang="zh-CN" altLang="en-US">
                <a:solidFill>
                  <a:prstClr val="black">
                    <a:lumMod val="65000"/>
                    <a:lumOff val="35000"/>
                  </a:prstClr>
                </a:solidFill>
                <a:latin typeface="Times New Roman"/>
                <a:ea typeface="Montserrat" panose="00000500000000000000" charset="0"/>
                <a:cs typeface="Times New Roman"/>
              </a:endParaRPr>
            </a:p>
          </p:txBody>
        </p:sp>
        <p:sp>
          <p:nvSpPr>
            <p:cNvPr id="53" name="矩形 52"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SpPr/>
            <p:nvPr/>
          </p:nvSpPr>
          <p:spPr>
            <a:xfrm>
              <a:off x="3909691" y="2871393"/>
              <a:ext cx="6983595" cy="395749"/>
            </a:xfrm>
            <a:prstGeom prst="rect">
              <a:avLst/>
            </a:prstGeom>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dirty="0">
                  <a:solidFill>
                    <a:schemeClr val="tx1">
                      <a:lumMod val="75000"/>
                      <a:lumOff val="25000"/>
                    </a:schemeClr>
                  </a:solidFill>
                  <a:latin typeface="Times New Roman"/>
                  <a:ea typeface="Montserrat" panose="00000500000000000000" charset="0"/>
                  <a:cs typeface="Montserrat" panose="00000500000000000000" charset="0"/>
                </a:rPr>
                <a:t>Spring Boot</a:t>
              </a:r>
            </a:p>
          </p:txBody>
        </p:sp>
        <p:sp>
          <p:nvSpPr>
            <p:cNvPr id="54" name="文本框 53"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SpPr txBox="1"/>
            <p:nvPr/>
          </p:nvSpPr>
          <p:spPr>
            <a:xfrm>
              <a:off x="2502934" y="2905637"/>
              <a:ext cx="992579" cy="369332"/>
            </a:xfrm>
            <a:prstGeom prst="rect">
              <a:avLst/>
            </a:prstGeom>
            <a:noFill/>
          </p:spPr>
          <p:txBody>
            <a:bodyPr wrap="none" lIns="91440" tIns="45720" rIns="91440" bIns="45720" rtlCol="0" anchor="t">
              <a:spAutoFit/>
            </a:bodyPr>
            <a:lstStyle/>
            <a:p>
              <a:r>
                <a:rPr lang="en-US" altLang="zh-CN">
                  <a:solidFill>
                    <a:prstClr val="black">
                      <a:lumMod val="65000"/>
                      <a:lumOff val="35000"/>
                    </a:prstClr>
                  </a:solidFill>
                  <a:latin typeface="Times New Roman"/>
                  <a:ea typeface="Montserrat" panose="00000500000000000000" charset="0"/>
                  <a:cs typeface="Times New Roman"/>
                </a:rPr>
                <a:t>Backend</a:t>
              </a:r>
              <a:endParaRPr lang="zh-CN" altLang="en-US" err="1">
                <a:solidFill>
                  <a:prstClr val="black">
                    <a:lumMod val="65000"/>
                    <a:lumOff val="35000"/>
                  </a:prstClr>
                </a:solidFill>
                <a:latin typeface="Times New Roman"/>
                <a:ea typeface="Montserrat" panose="00000500000000000000" charset="0"/>
                <a:cs typeface="Times New Roman"/>
              </a:endParaRPr>
            </a:p>
          </p:txBody>
        </p:sp>
        <p:sp>
          <p:nvSpPr>
            <p:cNvPr id="55" name="矩形 54"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SpPr/>
            <p:nvPr/>
          </p:nvSpPr>
          <p:spPr>
            <a:xfrm>
              <a:off x="3909691" y="4195630"/>
              <a:ext cx="6983595" cy="395749"/>
            </a:xfrm>
            <a:prstGeom prst="rect">
              <a:avLst/>
            </a:prstGeom>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dirty="0">
                  <a:solidFill>
                    <a:schemeClr val="tx1">
                      <a:lumMod val="75000"/>
                      <a:lumOff val="25000"/>
                    </a:schemeClr>
                  </a:solidFill>
                  <a:latin typeface="Times New Roman"/>
                  <a:ea typeface="Montserrat" panose="00000500000000000000" charset="0"/>
                  <a:cs typeface="Montserrat" panose="00000500000000000000" charset="0"/>
                </a:rPr>
                <a:t>MySQL</a:t>
              </a:r>
            </a:p>
          </p:txBody>
        </p:sp>
        <p:sp>
          <p:nvSpPr>
            <p:cNvPr id="56" name="文本框 55"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SpPr txBox="1"/>
            <p:nvPr/>
          </p:nvSpPr>
          <p:spPr>
            <a:xfrm>
              <a:off x="2502934" y="4207044"/>
              <a:ext cx="1031051" cy="369332"/>
            </a:xfrm>
            <a:prstGeom prst="rect">
              <a:avLst/>
            </a:prstGeom>
            <a:noFill/>
          </p:spPr>
          <p:txBody>
            <a:bodyPr wrap="none" lIns="91440" tIns="45720" rIns="91440" bIns="45720" rtlCol="0" anchor="t">
              <a:spAutoFit/>
            </a:bodyPr>
            <a:lstStyle/>
            <a:p>
              <a:r>
                <a:rPr lang="en-US" altLang="zh-CN">
                  <a:solidFill>
                    <a:prstClr val="black">
                      <a:lumMod val="65000"/>
                      <a:lumOff val="35000"/>
                    </a:prstClr>
                  </a:solidFill>
                  <a:latin typeface="Times New Roman"/>
                  <a:ea typeface="Montserrat" panose="00000500000000000000" charset="0"/>
                  <a:cs typeface="Times New Roman"/>
                </a:rPr>
                <a:t>Database</a:t>
              </a:r>
              <a:endParaRPr lang="zh-CN" altLang="en-US">
                <a:solidFill>
                  <a:prstClr val="black">
                    <a:lumMod val="65000"/>
                    <a:lumOff val="35000"/>
                  </a:prstClr>
                </a:solidFill>
                <a:latin typeface="Times New Roman"/>
                <a:ea typeface="Montserrat" panose="00000500000000000000" charset="0"/>
                <a:cs typeface="Times New Roman"/>
              </a:endParaRPr>
            </a:p>
          </p:txBody>
        </p:sp>
        <p:sp>
          <p:nvSpPr>
            <p:cNvPr id="57" name="矩形 56"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SpPr/>
            <p:nvPr/>
          </p:nvSpPr>
          <p:spPr>
            <a:xfrm>
              <a:off x="3877885" y="5493653"/>
              <a:ext cx="6983595" cy="395749"/>
            </a:xfrm>
            <a:prstGeom prst="rect">
              <a:avLst/>
            </a:prstGeom>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a:solidFill>
                    <a:schemeClr val="tx1">
                      <a:lumMod val="75000"/>
                      <a:lumOff val="25000"/>
                    </a:schemeClr>
                  </a:solidFill>
                  <a:latin typeface="Times New Roman"/>
                  <a:ea typeface="Montserrat" panose="00000500000000000000" charset="0"/>
                  <a:cs typeface="Montserrat" panose="00000500000000000000" charset="0"/>
                </a:rPr>
                <a:t>GIT, Jenkins and AWS</a:t>
              </a:r>
            </a:p>
          </p:txBody>
        </p:sp>
        <p:sp>
          <p:nvSpPr>
            <p:cNvPr id="58" name="文本框 57" descr="e7d195523061f1c003d7160bb3852330e69e1b47c664ea0314E9593E18313AD830F940F1AC53C40C0B8B3D93D4DFF44B590F8D4A945ADE53F5D61968231FCAE157B0D7022AA0681C03E9FB4B1E3862D056B6ED39431A3323E11E6D8B564137B4AA6E03B7E99B9A6B06FEFD3D3B8CFE6ACA52D37360D9F65D6E63BF83301AE2781D62DBB4DCDD6CDA"/>
            <p:cNvSpPr txBox="1"/>
            <p:nvPr/>
          </p:nvSpPr>
          <p:spPr>
            <a:xfrm>
              <a:off x="2502934" y="5516479"/>
              <a:ext cx="941283" cy="369332"/>
            </a:xfrm>
            <a:prstGeom prst="rect">
              <a:avLst/>
            </a:prstGeom>
            <a:noFill/>
          </p:spPr>
          <p:txBody>
            <a:bodyPr wrap="none" lIns="91440" tIns="45720" rIns="91440" bIns="45720" rtlCol="0" anchor="t">
              <a:spAutoFit/>
            </a:bodyPr>
            <a:lstStyle/>
            <a:p>
              <a:r>
                <a:rPr lang="en-US" altLang="zh-CN">
                  <a:solidFill>
                    <a:prstClr val="black">
                      <a:lumMod val="65000"/>
                      <a:lumOff val="35000"/>
                    </a:prstClr>
                  </a:solidFill>
                  <a:latin typeface="Times New Roman"/>
                  <a:ea typeface="Montserrat" panose="00000500000000000000" charset="0"/>
                  <a:cs typeface="Times New Roman"/>
                </a:rPr>
                <a:t>DevOps</a:t>
              </a:r>
              <a:endParaRPr lang="zh-CN" altLang="en-US">
                <a:solidFill>
                  <a:prstClr val="black">
                    <a:lumMod val="65000"/>
                    <a:lumOff val="35000"/>
                  </a:prstClr>
                </a:solidFill>
                <a:latin typeface="Times New Roman"/>
                <a:ea typeface="Montserrat" panose="00000500000000000000" charset="0"/>
                <a:cs typeface="Times New Roman"/>
              </a:endParaRPr>
            </a:p>
          </p:txBody>
        </p:sp>
      </p:grpSp>
      <p:grpSp>
        <p:nvGrpSpPr>
          <p:cNvPr id="59" name="组合 58"/>
          <p:cNvGrpSpPr/>
          <p:nvPr/>
        </p:nvGrpSpPr>
        <p:grpSpPr>
          <a:xfrm>
            <a:off x="0" y="-1"/>
            <a:ext cx="9193611" cy="1290918"/>
            <a:chOff x="0" y="0"/>
            <a:chExt cx="9193611" cy="1290918"/>
          </a:xfrm>
        </p:grpSpPr>
        <p:sp>
          <p:nvSpPr>
            <p:cNvPr id="60" name="文本框 59"/>
            <p:cNvSpPr txBox="1"/>
            <p:nvPr/>
          </p:nvSpPr>
          <p:spPr>
            <a:xfrm>
              <a:off x="3642091" y="299283"/>
              <a:ext cx="5551520" cy="707886"/>
            </a:xfrm>
            <a:prstGeom prst="rect">
              <a:avLst/>
            </a:prstGeom>
            <a:noFill/>
          </p:spPr>
          <p:txBody>
            <a:bodyPr wrap="none" lIns="91440" tIns="45720" rIns="91440" bIns="45720" rtlCol="0" anchor="t">
              <a:spAutoFit/>
            </a:bodyPr>
            <a:lstStyle/>
            <a:p>
              <a:pPr algn="ctr" defTabSz="866775">
                <a:spcBef>
                  <a:spcPct val="0"/>
                </a:spcBef>
                <a:spcAft>
                  <a:spcPct val="0"/>
                </a:spcAft>
              </a:pPr>
              <a:r>
                <a:rPr lang="en-US" altLang="zh-CN" sz="4000">
                  <a:solidFill>
                    <a:srgbClr val="2D90D0"/>
                  </a:solidFill>
                  <a:latin typeface="Times New Roman"/>
                  <a:cs typeface="+mn-ea"/>
                  <a:sym typeface="Arial" panose="020B0604020202020204" pitchFamily="34" charset="0"/>
                </a:rPr>
                <a:t>TECHNOLOGIES USED</a:t>
              </a:r>
              <a:endParaRPr lang="en-US" altLang="zh-CN" sz="4000">
                <a:latin typeface="Times New Roman"/>
                <a:cs typeface="Times New Roman"/>
              </a:endParaRPr>
            </a:p>
          </p:txBody>
        </p:sp>
        <p:pic>
          <p:nvPicPr>
            <p:cNvPr id="63" name="图片 62"/>
            <p:cNvPicPr>
              <a:picLocks noChangeAspect="1"/>
            </p:cNvPicPr>
            <p:nvPr/>
          </p:nvPicPr>
          <p:blipFill rotWithShape="1">
            <a:blip r:embed="rId4"/>
            <a:srcRect l="65289" t="16811" r="6307" b="37092"/>
            <a:stretch>
              <a:fillRect/>
            </a:stretch>
          </p:blipFill>
          <p:spPr>
            <a:xfrm rot="10800000">
              <a:off x="0" y="0"/>
              <a:ext cx="1900654" cy="1290918"/>
            </a:xfrm>
            <a:prstGeom prst="rect">
              <a:avLst/>
            </a:prstGeom>
          </p:spPr>
        </p:pic>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77916" y="2686020"/>
            <a:ext cx="1748437" cy="1485959"/>
            <a:chOff x="3810309" y="1938834"/>
            <a:chExt cx="1043947" cy="925243"/>
          </a:xfrm>
          <a:solidFill>
            <a:srgbClr val="2D90D0"/>
          </a:solidFill>
        </p:grpSpPr>
        <p:sp>
          <p:nvSpPr>
            <p:cNvPr id="42" name="Freeform 5"/>
            <p:cNvSpPr/>
            <p:nvPr/>
          </p:nvSpPr>
          <p:spPr bwMode="auto">
            <a:xfrm rot="10800000">
              <a:off x="3810309" y="1938834"/>
              <a:ext cx="1043947" cy="9252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pFill/>
            <a:ln w="31750" cap="flat">
              <a:noFill/>
              <a:prstDash val="solid"/>
              <a:miter lim="800000"/>
            </a:ln>
            <a:effectLst/>
          </p:spPr>
          <p:txBody>
            <a:bodyPr vert="horz" wrap="square" lIns="91440" tIns="45720" rIns="91440" bIns="45720" numCol="1" anchor="t" anchorCtr="0" compatLnSpc="1"/>
            <a:lstStyle/>
            <a:p>
              <a:endParaRPr lang="zh-CN" altLang="en-US" sz="2800">
                <a:solidFill>
                  <a:srgbClr val="00AABC"/>
                </a:solidFill>
                <a:latin typeface="Montserrat" panose="00000500000000000000" charset="0"/>
                <a:ea typeface="Montserrat" panose="00000500000000000000" charset="0"/>
                <a:cs typeface="+mn-ea"/>
                <a:sym typeface="+mn-lt"/>
              </a:endParaRPr>
            </a:p>
          </p:txBody>
        </p:sp>
        <p:sp>
          <p:nvSpPr>
            <p:cNvPr id="43" name="文本框 11"/>
            <p:cNvSpPr txBox="1"/>
            <p:nvPr/>
          </p:nvSpPr>
          <p:spPr>
            <a:xfrm>
              <a:off x="4253741" y="2143352"/>
              <a:ext cx="184680" cy="461641"/>
            </a:xfrm>
            <a:prstGeom prst="rect">
              <a:avLst/>
            </a:prstGeom>
            <a:grpFill/>
          </p:spPr>
          <p:txBody>
            <a:bodyPr wrap="none" lIns="91415" tIns="45708" rIns="91415" bIns="45708" rtlCol="0" anchor="t">
              <a:spAutoFit/>
            </a:bodyPr>
            <a:lstStyle/>
            <a:p>
              <a:pPr lvl="0" algn="ctr"/>
              <a:endParaRPr lang="en-US" altLang="zh-CN" sz="2400" b="1">
                <a:solidFill>
                  <a:schemeClr val="bg1"/>
                </a:solidFill>
                <a:latin typeface="Montserrat" panose="00000500000000000000" charset="0"/>
                <a:ea typeface="Montserrat" panose="00000500000000000000" charset="0"/>
                <a:cs typeface="+mn-ea"/>
              </a:endParaRPr>
            </a:p>
          </p:txBody>
        </p:sp>
      </p:grpSp>
      <p:grpSp>
        <p:nvGrpSpPr>
          <p:cNvPr id="46" name="组合 45"/>
          <p:cNvGrpSpPr/>
          <p:nvPr/>
        </p:nvGrpSpPr>
        <p:grpSpPr>
          <a:xfrm>
            <a:off x="3314" y="0"/>
            <a:ext cx="11936425" cy="1305295"/>
            <a:chOff x="0" y="0"/>
            <a:chExt cx="7099257" cy="1290918"/>
          </a:xfrm>
        </p:grpSpPr>
        <p:sp>
          <p:nvSpPr>
            <p:cNvPr id="47" name="文本框 46"/>
            <p:cNvSpPr txBox="1"/>
            <p:nvPr/>
          </p:nvSpPr>
          <p:spPr>
            <a:xfrm>
              <a:off x="673758" y="284215"/>
              <a:ext cx="6425499" cy="646331"/>
            </a:xfrm>
            <a:prstGeom prst="rect">
              <a:avLst/>
            </a:prstGeom>
            <a:noFill/>
          </p:spPr>
          <p:txBody>
            <a:bodyPr wrap="square" lIns="91440" tIns="45720" rIns="91440" bIns="45720" rtlCol="0" anchor="t">
              <a:spAutoFit/>
            </a:bodyPr>
            <a:lstStyle/>
            <a:p>
              <a:pPr algn="ctr" defTabSz="866775">
                <a:spcBef>
                  <a:spcPct val="0"/>
                </a:spcBef>
                <a:spcAft>
                  <a:spcPct val="0"/>
                </a:spcAft>
              </a:pPr>
              <a:r>
                <a:rPr lang="en-US" altLang="zh-CN" sz="3600" dirty="0">
                  <a:solidFill>
                    <a:srgbClr val="2D90D0"/>
                  </a:solidFill>
                  <a:latin typeface="Times New Roman"/>
                  <a:cs typeface="+mn-ea"/>
                  <a:sym typeface="Arial" panose="020B0604020202020204" pitchFamily="34" charset="0"/>
                </a:rPr>
                <a:t>HARDWARE REQUIERMENT</a:t>
              </a:r>
              <a:endParaRPr lang="en-US" altLang="zh-CN" sz="3600" dirty="0">
                <a:solidFill>
                  <a:srgbClr val="2D90D0"/>
                </a:solidFill>
                <a:latin typeface="Times New Roman"/>
                <a:cs typeface="Times New Roman"/>
              </a:endParaRPr>
            </a:p>
          </p:txBody>
        </p:sp>
        <p:pic>
          <p:nvPicPr>
            <p:cNvPr id="49" name="图片 48"/>
            <p:cNvPicPr>
              <a:picLocks noChangeAspect="1"/>
            </p:cNvPicPr>
            <p:nvPr/>
          </p:nvPicPr>
          <p:blipFill rotWithShape="1">
            <a:blip r:embed="rId3"/>
            <a:srcRect l="65289" t="16811" r="6307" b="37092"/>
            <a:stretch>
              <a:fillRect/>
            </a:stretch>
          </p:blipFill>
          <p:spPr>
            <a:xfrm rot="10800000">
              <a:off x="0" y="0"/>
              <a:ext cx="1479788" cy="1290918"/>
            </a:xfrm>
            <a:prstGeom prst="rect">
              <a:avLst/>
            </a:prstGeom>
          </p:spPr>
        </p:pic>
      </p:grpSp>
      <p:pic>
        <p:nvPicPr>
          <p:cNvPr id="2" name="Graphic 1" descr="Computer with solid fill">
            <a:extLst>
              <a:ext uri="{FF2B5EF4-FFF2-40B4-BE49-F238E27FC236}">
                <a16:creationId xmlns:a16="http://schemas.microsoft.com/office/drawing/2014/main" id="{19F20233-6E07-F4A5-7CE1-98557DA43B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5928" y="2835113"/>
            <a:ext cx="914400" cy="914400"/>
          </a:xfrm>
          <a:prstGeom prst="rect">
            <a:avLst/>
          </a:prstGeom>
        </p:spPr>
      </p:pic>
      <p:sp>
        <p:nvSpPr>
          <p:cNvPr id="5" name="TextBox 4">
            <a:extLst>
              <a:ext uri="{FF2B5EF4-FFF2-40B4-BE49-F238E27FC236}">
                <a16:creationId xmlns:a16="http://schemas.microsoft.com/office/drawing/2014/main" id="{E876B0C6-F329-743B-10DD-C2F3D0A51BE4}"/>
              </a:ext>
            </a:extLst>
          </p:cNvPr>
          <p:cNvSpPr txBox="1"/>
          <p:nvPr/>
        </p:nvSpPr>
        <p:spPr>
          <a:xfrm>
            <a:off x="852651" y="3621168"/>
            <a:ext cx="15538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latin typeface="Times New Roman" panose="02020603050405020304" pitchFamily="18" charset="0"/>
                <a:cs typeface="Times New Roman" panose="02020603050405020304" pitchFamily="18" charset="0"/>
              </a:rPr>
              <a:t>Hardware</a:t>
            </a:r>
          </a:p>
        </p:txBody>
      </p:sp>
      <p:sp>
        <p:nvSpPr>
          <p:cNvPr id="8" name="TextBox 7">
            <a:extLst>
              <a:ext uri="{FF2B5EF4-FFF2-40B4-BE49-F238E27FC236}">
                <a16:creationId xmlns:a16="http://schemas.microsoft.com/office/drawing/2014/main" id="{D0EFDF0F-75BE-9558-AA90-6DA2DEDE97DA}"/>
              </a:ext>
            </a:extLst>
          </p:cNvPr>
          <p:cNvSpPr txBox="1"/>
          <p:nvPr/>
        </p:nvSpPr>
        <p:spPr>
          <a:xfrm>
            <a:off x="3931585" y="2684305"/>
            <a:ext cx="4256748" cy="1754326"/>
          </a:xfrm>
          <a:prstGeom prst="rect">
            <a:avLst/>
          </a:prstGeom>
          <a:noFill/>
        </p:spPr>
        <p:txBody>
          <a:bodyPr wrap="square" lIns="91440" tIns="45720" rIns="91440" bIns="45720" rtlCol="0" anchor="t">
            <a:spAutoFit/>
          </a:bodyPr>
          <a:lstStyle/>
          <a:p>
            <a:r>
              <a:rPr lang="en-IN" b="1" dirty="0">
                <a:latin typeface="Times New Roman"/>
                <a:cs typeface="Times New Roman"/>
              </a:rPr>
              <a:t>Ec2 Instance Type : t2.medium</a:t>
            </a:r>
            <a:endParaRPr lang="en-US" b="1">
              <a:latin typeface="Calibri"/>
              <a:cs typeface="Calibri"/>
            </a:endParaRPr>
          </a:p>
          <a:p>
            <a:pPr marL="342900" indent="-342900">
              <a:buFont typeface="Arial"/>
              <a:buChar char="•"/>
            </a:pPr>
            <a:r>
              <a:rPr lang="en-IN" dirty="0">
                <a:latin typeface="Times New Roman"/>
                <a:cs typeface="Times New Roman"/>
              </a:rPr>
              <a:t>vCPUs: 2</a:t>
            </a:r>
            <a:endParaRPr lang="en-IN" dirty="0"/>
          </a:p>
          <a:p>
            <a:pPr marL="342900" indent="-342900">
              <a:buFont typeface="Arial"/>
              <a:buChar char="•"/>
            </a:pPr>
            <a:r>
              <a:rPr lang="en-IN" dirty="0">
                <a:latin typeface="Times New Roman"/>
                <a:cs typeface="Times New Roman"/>
              </a:rPr>
              <a:t>Memory: 8 GB</a:t>
            </a:r>
            <a:endParaRPr lang="en-IN">
              <a:cs typeface="Calibri" panose="020F0502020204030204"/>
            </a:endParaRPr>
          </a:p>
          <a:p>
            <a:pPr marL="342900" indent="-342900">
              <a:buFont typeface="Arial"/>
              <a:buChar char="•"/>
            </a:pPr>
            <a:r>
              <a:rPr lang="en-IN" dirty="0">
                <a:latin typeface="Times New Roman"/>
                <a:cs typeface="Times New Roman"/>
              </a:rPr>
              <a:t>Network Performance: Moderate</a:t>
            </a:r>
            <a:endParaRPr lang="en-IN"/>
          </a:p>
          <a:p>
            <a:pPr marL="342900" indent="-342900">
              <a:buFont typeface="Arial"/>
              <a:buChar char="•"/>
            </a:pPr>
            <a:endParaRPr lang="en-IN" dirty="0">
              <a:latin typeface="Times New Roman"/>
              <a:cs typeface="Times New Roman"/>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5"/>
          <p:cNvSpPr/>
          <p:nvPr/>
        </p:nvSpPr>
        <p:spPr bwMode="auto">
          <a:xfrm rot="10800000">
            <a:off x="459829" y="2690913"/>
            <a:ext cx="1748435" cy="14761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D90D0"/>
          </a:solidFill>
          <a:ln w="31750" cap="flat">
            <a:noFill/>
            <a:prstDash val="solid"/>
            <a:miter lim="800000"/>
          </a:ln>
          <a:effectLst/>
        </p:spPr>
        <p:txBody>
          <a:bodyPr vert="horz" wrap="square" lIns="91440" tIns="45720" rIns="91440" bIns="45720" numCol="1" anchor="t" anchorCtr="0" compatLnSpc="1"/>
          <a:lstStyle/>
          <a:p>
            <a:endParaRPr lang="zh-CN" altLang="en-US" sz="2800" dirty="0">
              <a:solidFill>
                <a:srgbClr val="00AABC"/>
              </a:solidFill>
              <a:latin typeface="Montserrat" panose="00000500000000000000" charset="0"/>
              <a:ea typeface="Montserrat" panose="00000500000000000000" charset="0"/>
              <a:cs typeface="+mn-ea"/>
              <a:sym typeface="+mn-lt"/>
            </a:endParaRPr>
          </a:p>
        </p:txBody>
      </p:sp>
      <p:grpSp>
        <p:nvGrpSpPr>
          <p:cNvPr id="46" name="组合 45"/>
          <p:cNvGrpSpPr/>
          <p:nvPr/>
        </p:nvGrpSpPr>
        <p:grpSpPr>
          <a:xfrm>
            <a:off x="3314" y="0"/>
            <a:ext cx="11936425" cy="1305295"/>
            <a:chOff x="0" y="0"/>
            <a:chExt cx="7099257" cy="1290918"/>
          </a:xfrm>
        </p:grpSpPr>
        <p:sp>
          <p:nvSpPr>
            <p:cNvPr id="47" name="文本框 46"/>
            <p:cNvSpPr txBox="1"/>
            <p:nvPr/>
          </p:nvSpPr>
          <p:spPr>
            <a:xfrm>
              <a:off x="673758" y="284215"/>
              <a:ext cx="6425499" cy="646331"/>
            </a:xfrm>
            <a:prstGeom prst="rect">
              <a:avLst/>
            </a:prstGeom>
            <a:noFill/>
          </p:spPr>
          <p:txBody>
            <a:bodyPr wrap="square" lIns="91440" tIns="45720" rIns="91440" bIns="45720" rtlCol="0" anchor="t">
              <a:spAutoFit/>
            </a:bodyPr>
            <a:lstStyle/>
            <a:p>
              <a:pPr algn="ctr" defTabSz="866775">
                <a:spcBef>
                  <a:spcPct val="0"/>
                </a:spcBef>
                <a:spcAft>
                  <a:spcPct val="0"/>
                </a:spcAft>
              </a:pPr>
              <a:r>
                <a:rPr lang="en-US" altLang="zh-CN" sz="3600" dirty="0">
                  <a:solidFill>
                    <a:srgbClr val="2D90D0"/>
                  </a:solidFill>
                  <a:latin typeface="Times New Roman"/>
                  <a:cs typeface="+mn-ea"/>
                  <a:sym typeface="Arial" panose="020B0604020202020204" pitchFamily="34" charset="0"/>
                </a:rPr>
                <a:t>SOFTWARE REQUIERMENT</a:t>
              </a:r>
              <a:endParaRPr lang="en-US" altLang="zh-CN" sz="3600" dirty="0">
                <a:solidFill>
                  <a:srgbClr val="2D90D0"/>
                </a:solidFill>
                <a:latin typeface="Times New Roman"/>
                <a:cs typeface="Times New Roman"/>
              </a:endParaRPr>
            </a:p>
          </p:txBody>
        </p:sp>
        <p:pic>
          <p:nvPicPr>
            <p:cNvPr id="49" name="图片 48"/>
            <p:cNvPicPr>
              <a:picLocks noChangeAspect="1"/>
            </p:cNvPicPr>
            <p:nvPr/>
          </p:nvPicPr>
          <p:blipFill rotWithShape="1">
            <a:blip r:embed="rId3"/>
            <a:srcRect l="65289" t="16811" r="6307" b="37092"/>
            <a:stretch>
              <a:fillRect/>
            </a:stretch>
          </p:blipFill>
          <p:spPr>
            <a:xfrm rot="10800000">
              <a:off x="0" y="0"/>
              <a:ext cx="1479788" cy="1290918"/>
            </a:xfrm>
            <a:prstGeom prst="rect">
              <a:avLst/>
            </a:prstGeom>
          </p:spPr>
        </p:pic>
      </p:grpSp>
      <p:pic>
        <p:nvPicPr>
          <p:cNvPr id="3" name="Graphic 2" descr="Cmd Terminal with solid fill">
            <a:extLst>
              <a:ext uri="{FF2B5EF4-FFF2-40B4-BE49-F238E27FC236}">
                <a16:creationId xmlns:a16="http://schemas.microsoft.com/office/drawing/2014/main" id="{43FD0920-5411-0820-ABD1-F84855B85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6847" y="2760503"/>
            <a:ext cx="914400" cy="914400"/>
          </a:xfrm>
          <a:prstGeom prst="rect">
            <a:avLst/>
          </a:prstGeom>
        </p:spPr>
      </p:pic>
      <p:sp>
        <p:nvSpPr>
          <p:cNvPr id="6" name="TextBox 5">
            <a:extLst>
              <a:ext uri="{FF2B5EF4-FFF2-40B4-BE49-F238E27FC236}">
                <a16:creationId xmlns:a16="http://schemas.microsoft.com/office/drawing/2014/main" id="{D9FB938E-3794-6B74-30B7-8C4E8621F6E2}"/>
              </a:ext>
            </a:extLst>
          </p:cNvPr>
          <p:cNvSpPr txBox="1"/>
          <p:nvPr/>
        </p:nvSpPr>
        <p:spPr>
          <a:xfrm>
            <a:off x="848721" y="3674903"/>
            <a:ext cx="12711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latin typeface="Times New Roman"/>
                <a:cs typeface="Times New Roman"/>
              </a:rPr>
              <a:t>Software</a:t>
            </a:r>
          </a:p>
        </p:txBody>
      </p:sp>
      <p:sp>
        <p:nvSpPr>
          <p:cNvPr id="9" name="TextBox 8">
            <a:extLst>
              <a:ext uri="{FF2B5EF4-FFF2-40B4-BE49-F238E27FC236}">
                <a16:creationId xmlns:a16="http://schemas.microsoft.com/office/drawing/2014/main" id="{ADE0352D-CDAC-457D-164D-FE27741DB725}"/>
              </a:ext>
            </a:extLst>
          </p:cNvPr>
          <p:cNvSpPr txBox="1"/>
          <p:nvPr/>
        </p:nvSpPr>
        <p:spPr>
          <a:xfrm>
            <a:off x="2491374" y="1471587"/>
            <a:ext cx="9160156" cy="1785104"/>
          </a:xfrm>
          <a:prstGeom prst="rect">
            <a:avLst/>
          </a:prstGeom>
          <a:noFill/>
        </p:spPr>
        <p:txBody>
          <a:bodyPr wrap="square" lIns="91440" tIns="45720" rIns="91440" bIns="45720" rtlCol="0" anchor="t">
            <a:spAutoFit/>
          </a:bodyPr>
          <a:lstStyle/>
          <a:p>
            <a:r>
              <a:rPr lang="en-IN" sz="2000" b="1" dirty="0">
                <a:latin typeface="Times New Roman" panose="02020603050405020304" pitchFamily="18" charset="0"/>
                <a:cs typeface="Times New Roman" panose="02020603050405020304" pitchFamily="18" charset="0"/>
              </a:rPr>
              <a:t>Development Tools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a:cs typeface="Times New Roman"/>
              </a:rPr>
              <a:t>Integrated development environment (IDE) (Visual Studio Code and IntelliJ) for Java development</a:t>
            </a:r>
          </a:p>
          <a:p>
            <a:pPr marL="285750" indent="-285750">
              <a:buFont typeface="Arial" panose="020B0604020202020204" pitchFamily="34" charset="0"/>
              <a:buChar char="•"/>
            </a:pPr>
            <a:r>
              <a:rPr lang="en-IN" dirty="0">
                <a:latin typeface="Times New Roman"/>
                <a:cs typeface="Times New Roman"/>
              </a:rPr>
              <a:t>Java Development Kit (JDK) (Java 17 or 21) for compiling and running Java code</a:t>
            </a:r>
          </a:p>
          <a:p>
            <a:pPr marL="285750" indent="-285750">
              <a:buFont typeface="Arial" panose="020B0604020202020204" pitchFamily="34" charset="0"/>
              <a:buChar char="•"/>
            </a:pPr>
            <a:r>
              <a:rPr lang="en-IN" dirty="0">
                <a:latin typeface="Times New Roman"/>
                <a:cs typeface="Times New Roman"/>
              </a:rPr>
              <a:t>Database management tool (MySQL Workbench) for managing MySQL databases.</a:t>
            </a:r>
          </a:p>
        </p:txBody>
      </p:sp>
      <p:sp>
        <p:nvSpPr>
          <p:cNvPr id="10" name="TextBox 9">
            <a:extLst>
              <a:ext uri="{FF2B5EF4-FFF2-40B4-BE49-F238E27FC236}">
                <a16:creationId xmlns:a16="http://schemas.microsoft.com/office/drawing/2014/main" id="{44186B4E-5DCF-E99E-2379-4BC8697AE86D}"/>
              </a:ext>
            </a:extLst>
          </p:cNvPr>
          <p:cNvSpPr txBox="1"/>
          <p:nvPr/>
        </p:nvSpPr>
        <p:spPr>
          <a:xfrm>
            <a:off x="2491374" y="3898077"/>
            <a:ext cx="9009327" cy="178510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Deployment Tools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 application container (Tomcat 9 or 10) for deploying web applications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 integration and continuous delivery (CI/CD) tool (Jenkins) for automating the build, test, and deployment process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Version control system (Git) for managing code changes and collaboration</a:t>
            </a:r>
          </a:p>
        </p:txBody>
      </p:sp>
    </p:spTree>
    <p:extLst>
      <p:ext uri="{BB962C8B-B14F-4D97-AF65-F5344CB8AC3E}">
        <p14:creationId xmlns:p14="http://schemas.microsoft.com/office/powerpoint/2010/main" val="409214051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Montserrat"/>
        <a:font script="Hebr" typeface="Montserrat"/>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Montserrat"/>
        <a:font script="Laoo" typeface="DokChampa"/>
        <a:font script="Sinh" typeface="Iskoola Pota"/>
        <a:font script="Mong" typeface="Mongolian Baiti"/>
        <a:font script="Viet" typeface="Montserrat"/>
        <a:font script="Uigh" typeface="Microsoft Uighur"/>
        <a:font script="Geor" typeface="Sylfaen"/>
      </a:majorFont>
      <a:minorFont>
        <a:latin typeface="Montserrat"/>
        <a:ea typeface=""/>
        <a:cs typeface=""/>
        <a:font script="Jpan" typeface="游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Montserrat"/>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ontserrat"/>
        <a:font script="Hant" typeface="新細明體"/>
        <a:font script="Arab" typeface="Montserrat"/>
        <a:font script="Hebr" typeface="Montserrat"/>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Montserrat"/>
        <a:font script="Laoo" typeface="DokChampa"/>
        <a:font script="Sinh" typeface="Iskoola Pota"/>
        <a:font script="Mong" typeface="Mongolian Baiti"/>
        <a:font script="Viet" typeface="Montserrat"/>
        <a:font script="Uigh" typeface="Microsoft Uighur"/>
        <a:font script="Geor" typeface="Sylfaen"/>
      </a:majorFont>
      <a:minorFont>
        <a:latin typeface="Montserrat"/>
        <a:ea typeface=""/>
        <a:cs typeface=""/>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Montserrat"/>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801E497B38AE4A83A1922DB86AB183" ma:contentTypeVersion="13" ma:contentTypeDescription="Create a new document." ma:contentTypeScope="" ma:versionID="19c128906bc06d37ad675bbc44846a9e">
  <xsd:schema xmlns:xsd="http://www.w3.org/2001/XMLSchema" xmlns:xs="http://www.w3.org/2001/XMLSchema" xmlns:p="http://schemas.microsoft.com/office/2006/metadata/properties" xmlns:ns2="42be1b90-c37e-44f5-9c62-281ebbe0adba" xmlns:ns3="62657ffa-8728-4fde-a039-5ec07b0b88f7" targetNamespace="http://schemas.microsoft.com/office/2006/metadata/properties" ma:root="true" ma:fieldsID="2590f417432e4a6b591d7b93bcafd7d7" ns2:_="" ns3:_="">
    <xsd:import namespace="42be1b90-c37e-44f5-9c62-281ebbe0adba"/>
    <xsd:import namespace="62657ffa-8728-4fde-a039-5ec07b0b88f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be1b90-c37e-44f5-9c62-281ebbe0ad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73ebf55-46fd-4c0b-9de5-4925458ea57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657ffa-8728-4fde-a039-5ec07b0b88f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36a2d78-4312-4da5-afc4-d92176ddc125}" ma:internalName="TaxCatchAll" ma:showField="CatchAllData" ma:web="62657ffa-8728-4fde-a039-5ec07b0b88f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2be1b90-c37e-44f5-9c62-281ebbe0adba">
      <Terms xmlns="http://schemas.microsoft.com/office/infopath/2007/PartnerControls"/>
    </lcf76f155ced4ddcb4097134ff3c332f>
    <TaxCatchAll xmlns="62657ffa-8728-4fde-a039-5ec07b0b88f7" xsi:nil="true"/>
  </documentManagement>
</p:properties>
</file>

<file path=customXml/itemProps1.xml><?xml version="1.0" encoding="utf-8"?>
<ds:datastoreItem xmlns:ds="http://schemas.openxmlformats.org/officeDocument/2006/customXml" ds:itemID="{46C98A88-9BB1-47F4-AA00-9B852F312A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be1b90-c37e-44f5-9c62-281ebbe0adba"/>
    <ds:schemaRef ds:uri="62657ffa-8728-4fde-a039-5ec07b0b88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9B2D58-D28C-4F6E-A9A9-DF4541A2291B}">
  <ds:schemaRefs>
    <ds:schemaRef ds:uri="http://schemas.microsoft.com/sharepoint/v3/contenttype/forms"/>
  </ds:schemaRefs>
</ds:datastoreItem>
</file>

<file path=customXml/itemProps3.xml><?xml version="1.0" encoding="utf-8"?>
<ds:datastoreItem xmlns:ds="http://schemas.openxmlformats.org/officeDocument/2006/customXml" ds:itemID="{FA2594B5-77A3-42F9-A1B6-C254AF642E69}">
  <ds:schemaRefs>
    <ds:schemaRef ds:uri="http://schemas.microsoft.com/office/2006/metadata/properties"/>
    <ds:schemaRef ds:uri="http://schemas.microsoft.com/office/infopath/2007/PartnerControls"/>
    <ds:schemaRef ds:uri="42be1b90-c37e-44f5-9c62-281ebbe0adba"/>
    <ds:schemaRef ds:uri="62657ffa-8728-4fde-a039-5ec07b0b88f7"/>
  </ds:schemaRefs>
</ds:datastoreItem>
</file>

<file path=docProps/app.xml><?xml version="1.0" encoding="utf-8"?>
<Properties xmlns="http://schemas.openxmlformats.org/officeDocument/2006/extended-properties" xmlns:vt="http://schemas.openxmlformats.org/officeDocument/2006/docPropsVTypes">
  <TotalTime>20</TotalTime>
  <Words>479</Words>
  <Application>Microsoft Office PowerPoint</Application>
  <PresentationFormat>Widescreen</PresentationFormat>
  <Paragraphs>83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Prasath Kumar ‎R</cp:lastModifiedBy>
  <cp:revision>204</cp:revision>
  <dcterms:created xsi:type="dcterms:W3CDTF">2019-03-07T14:05:00Z</dcterms:created>
  <dcterms:modified xsi:type="dcterms:W3CDTF">2024-02-29T06:29:56Z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A9B540039A0C4AF89DCD508A6F944E71</vt:lpwstr>
  </property>
  <property fmtid="{D5CDD505-2E9C-101B-9397-08002B2CF9AE}" pid="3" name="KSOProductBuildVer">
    <vt:lpwstr>2052-11.1.0.10463</vt:lpwstr>
  </property>
  <property fmtid="{D5CDD505-2E9C-101B-9397-08002B2CF9AE}" pid="4" name="ContentTypeId">
    <vt:lpwstr>0x01010004801E497B38AE4A83A1922DB86AB183</vt:lpwstr>
  </property>
</Properties>
</file>