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1673-89AE-1940-A521-D87BFE6C413C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7CC6-C223-9A45-9F1A-E6BE6148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503333" y="634897"/>
            <a:ext cx="1862667" cy="92333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741" y="378740"/>
            <a:ext cx="3290148" cy="351735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333" y="479778"/>
            <a:ext cx="1919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Users</a:t>
            </a:r>
            <a:endParaRPr lang="en-US" b="1" dirty="0"/>
          </a:p>
          <a:p>
            <a:pPr algn="ctr"/>
            <a:r>
              <a:rPr lang="en-US" dirty="0" smtClean="0"/>
              <a:t>ID (primary key)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algn="ctr"/>
            <a:r>
              <a:rPr lang="en-US" dirty="0" smtClean="0"/>
              <a:t>screen name</a:t>
            </a:r>
          </a:p>
          <a:p>
            <a:pPr algn="ctr"/>
            <a:r>
              <a:rPr lang="en-US" dirty="0" err="1" smtClean="0"/>
              <a:t>favourites</a:t>
            </a:r>
            <a:r>
              <a:rPr lang="en-US" dirty="0" smtClean="0"/>
              <a:t> count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ollowers count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riends count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ocation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at</a:t>
            </a:r>
            <a:endParaRPr lang="en-US" dirty="0" smtClean="0"/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on</a:t>
            </a:r>
            <a:endParaRPr lang="en-US" dirty="0" smtClean="0"/>
          </a:p>
          <a:p>
            <a:pPr algn="ctr"/>
            <a:r>
              <a:rPr lang="en-US" dirty="0" smtClean="0"/>
              <a:t> statuses count</a:t>
            </a:r>
          </a:p>
          <a:p>
            <a:pPr algn="ctr"/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96815" y="4227212"/>
            <a:ext cx="3290148" cy="21323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47996" y="4458563"/>
            <a:ext cx="21877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Tweets</a:t>
            </a:r>
          </a:p>
          <a:p>
            <a:pPr algn="ctr"/>
            <a:r>
              <a:rPr lang="en-US" dirty="0" smtClean="0"/>
              <a:t>ID (primary key)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reated at 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ang</a:t>
            </a:r>
            <a:endParaRPr lang="en-US" dirty="0" smtClean="0"/>
          </a:p>
          <a:p>
            <a:pPr algn="ctr"/>
            <a:r>
              <a:rPr lang="en-US" dirty="0" smtClean="0"/>
              <a:t>user id (foreign key)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18929" y="957298"/>
            <a:ext cx="230293" cy="3826369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53852" y="3896098"/>
            <a:ext cx="3290148" cy="277580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7667" y="4086577"/>
            <a:ext cx="2398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Taggings</a:t>
            </a:r>
            <a:endParaRPr lang="en-US" b="1" dirty="0" smtClean="0"/>
          </a:p>
          <a:p>
            <a:pPr algn="ctr"/>
            <a:r>
              <a:rPr lang="en-US" dirty="0" smtClean="0"/>
              <a:t>ID (primary key)</a:t>
            </a:r>
          </a:p>
          <a:p>
            <a:pPr algn="ctr"/>
            <a:r>
              <a:rPr lang="en-US" dirty="0" err="1"/>
              <a:t>h</a:t>
            </a:r>
            <a:r>
              <a:rPr lang="en-US" dirty="0" err="1" smtClean="0"/>
              <a:t>ashtag</a:t>
            </a:r>
            <a:r>
              <a:rPr lang="en-US" dirty="0" smtClean="0"/>
              <a:t> id</a:t>
            </a:r>
          </a:p>
          <a:p>
            <a:pPr algn="ctr"/>
            <a:r>
              <a:rPr lang="en-US" dirty="0" smtClean="0"/>
              <a:t>tweet id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reated at 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ang</a:t>
            </a:r>
            <a:endParaRPr lang="en-US" dirty="0" smtClean="0"/>
          </a:p>
          <a:p>
            <a:pPr algn="ctr"/>
            <a:r>
              <a:rPr lang="en-US" dirty="0" smtClean="0"/>
              <a:t>user id (foreign key)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ndex start</a:t>
            </a:r>
          </a:p>
          <a:p>
            <a:pPr algn="ctr"/>
            <a:r>
              <a:rPr lang="en-US" dirty="0" smtClean="0"/>
              <a:t>Index end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374444" y="4953001"/>
            <a:ext cx="2511778" cy="16933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18929" y="957298"/>
            <a:ext cx="3758071" cy="4687146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83107" y="634898"/>
            <a:ext cx="218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</a:t>
            </a:r>
            <a:r>
              <a:rPr lang="en-US" b="1" dirty="0" err="1" smtClean="0"/>
              <a:t>ashtags</a:t>
            </a:r>
            <a:endParaRPr lang="en-US" b="1" dirty="0" smtClean="0"/>
          </a:p>
          <a:p>
            <a:pPr algn="ctr"/>
            <a:r>
              <a:rPr lang="en-US" dirty="0" smtClean="0"/>
              <a:t>ID (primary key)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7224889" y="1109698"/>
            <a:ext cx="747889" cy="3843303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0185" y="2156074"/>
            <a:ext cx="1862667" cy="13152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59959" y="2156075"/>
            <a:ext cx="218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Mentions</a:t>
            </a:r>
          </a:p>
          <a:p>
            <a:pPr algn="ctr"/>
            <a:r>
              <a:rPr lang="en-US" dirty="0" smtClean="0"/>
              <a:t>ID (primary key)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weet id</a:t>
            </a:r>
          </a:p>
          <a:p>
            <a:pPr algn="ctr"/>
            <a:r>
              <a:rPr lang="en-US" dirty="0" smtClean="0"/>
              <a:t>user id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18929" y="957298"/>
            <a:ext cx="2784404" cy="2231813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374444" y="2935111"/>
            <a:ext cx="1008663" cy="1848556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7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Vasileios Oikonomou</dc:creator>
  <cp:lastModifiedBy>Vasileios Oikonomou</cp:lastModifiedBy>
  <cp:revision>2</cp:revision>
  <dcterms:created xsi:type="dcterms:W3CDTF">2017-07-08T20:23:14Z</dcterms:created>
  <dcterms:modified xsi:type="dcterms:W3CDTF">2017-07-08T20:38:09Z</dcterms:modified>
</cp:coreProperties>
</file>