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B5C44-0A27-46B2-8C0E-C27F6CD0AC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511BD4-B57D-4D69-B7C9-89FA3AFB3464}">
      <dgm:prSet phldrT="[Text]" custT="1"/>
      <dgm:spPr/>
      <dgm:t>
        <a:bodyPr/>
        <a:lstStyle/>
        <a:p>
          <a:r>
            <a:rPr lang="en-US" sz="2000" b="1" u="sng" dirty="0" smtClean="0">
              <a:latin typeface="Arial Black" panose="020B0A04020102020204" pitchFamily="34" charset="0"/>
            </a:rPr>
            <a:t>JOINTED-ARMED ROBOT</a:t>
          </a:r>
          <a:endParaRPr lang="en-US" sz="2000" b="1" u="sng" dirty="0">
            <a:latin typeface="Arial Black" panose="020B0A04020102020204" pitchFamily="34" charset="0"/>
          </a:endParaRPr>
        </a:p>
      </dgm:t>
    </dgm:pt>
    <dgm:pt modelId="{54C3FFC6-DF44-4C24-96B0-AD7B06D0521A}" type="parTrans" cxnId="{D25AA173-CCD3-4594-BFB9-E34C3F00B786}">
      <dgm:prSet/>
      <dgm:spPr/>
      <dgm:t>
        <a:bodyPr/>
        <a:lstStyle/>
        <a:p>
          <a:endParaRPr lang="en-US"/>
        </a:p>
      </dgm:t>
    </dgm:pt>
    <dgm:pt modelId="{CD1277D3-7AE0-4BBA-A942-C6C78A116845}" type="sibTrans" cxnId="{D25AA173-CCD3-4594-BFB9-E34C3F00B786}">
      <dgm:prSet/>
      <dgm:spPr/>
      <dgm:t>
        <a:bodyPr/>
        <a:lstStyle/>
        <a:p>
          <a:endParaRPr lang="en-US"/>
        </a:p>
      </dgm:t>
    </dgm:pt>
    <dgm:pt modelId="{6D8D14E3-1346-4532-8C60-11BF0AEB0FFF}">
      <dgm:prSet phldrT="[Text]" custT="1"/>
      <dgm:spPr/>
      <dgm:t>
        <a:bodyPr/>
        <a:lstStyle/>
        <a:p>
          <a:r>
            <a:rPr lang="en-US" sz="2400" b="1" i="0" dirty="0" smtClean="0">
              <a:latin typeface="+mj-lt"/>
              <a:ea typeface="Artifakt Element Heavy" panose="020B0B03050000020004" pitchFamily="34" charset="0"/>
            </a:rPr>
            <a:t>Control</a:t>
          </a:r>
          <a:r>
            <a:rPr lang="en-US" sz="2000" b="1" i="0" dirty="0" smtClean="0">
              <a:latin typeface="+mj-lt"/>
              <a:ea typeface="Artifakt Element Heavy" panose="020B0B03050000020004" pitchFamily="34" charset="0"/>
            </a:rPr>
            <a:t> </a:t>
          </a:r>
          <a:r>
            <a:rPr lang="en-US" sz="2400" b="1" i="0" dirty="0" smtClean="0">
              <a:latin typeface="+mj-lt"/>
              <a:ea typeface="Artifakt Element Heavy" panose="020B0B03050000020004" pitchFamily="34" charset="0"/>
            </a:rPr>
            <a:t>System</a:t>
          </a:r>
          <a:endParaRPr lang="en-US" sz="2400" b="1" i="0" dirty="0">
            <a:latin typeface="+mj-lt"/>
            <a:ea typeface="Artifakt Element Heavy" panose="020B0B03050000020004" pitchFamily="34" charset="0"/>
          </a:endParaRPr>
        </a:p>
      </dgm:t>
    </dgm:pt>
    <dgm:pt modelId="{1066C95A-BE3A-4CD4-B2F0-CF5AF215B1D8}" type="parTrans" cxnId="{BE0EAB67-58B8-414A-95D7-90F6EAFE5657}">
      <dgm:prSet/>
      <dgm:spPr/>
      <dgm:t>
        <a:bodyPr/>
        <a:lstStyle/>
        <a:p>
          <a:endParaRPr lang="en-US"/>
        </a:p>
      </dgm:t>
    </dgm:pt>
    <dgm:pt modelId="{494B5DAD-C77E-4642-A1D9-3A0A6E3F966E}" type="sibTrans" cxnId="{BE0EAB67-58B8-414A-95D7-90F6EAFE5657}">
      <dgm:prSet/>
      <dgm:spPr/>
      <dgm:t>
        <a:bodyPr/>
        <a:lstStyle/>
        <a:p>
          <a:endParaRPr lang="en-US"/>
        </a:p>
      </dgm:t>
    </dgm:pt>
    <dgm:pt modelId="{4AA90590-2AB5-4D12-A422-A4EC2DFD47C7}">
      <dgm:prSet custT="1"/>
      <dgm:spPr/>
      <dgm:t>
        <a:bodyPr/>
        <a:lstStyle/>
        <a:p>
          <a:r>
            <a:rPr lang="en-US" sz="2000" dirty="0" smtClean="0"/>
            <a:t>Bluetooth(App)</a:t>
          </a:r>
          <a:endParaRPr lang="en-US" sz="3100" dirty="0"/>
        </a:p>
      </dgm:t>
    </dgm:pt>
    <dgm:pt modelId="{556434A7-0F47-43AC-9683-05B5A929669D}" type="sibTrans" cxnId="{3743E987-BCB9-49F9-A6F0-6339FA601B9C}">
      <dgm:prSet/>
      <dgm:spPr/>
      <dgm:t>
        <a:bodyPr/>
        <a:lstStyle/>
        <a:p>
          <a:endParaRPr lang="en-US"/>
        </a:p>
      </dgm:t>
    </dgm:pt>
    <dgm:pt modelId="{118FF67C-031E-48ED-86C0-7DF0DB0C243C}" type="parTrans" cxnId="{3743E987-BCB9-49F9-A6F0-6339FA601B9C}">
      <dgm:prSet/>
      <dgm:spPr/>
      <dgm:t>
        <a:bodyPr/>
        <a:lstStyle/>
        <a:p>
          <a:endParaRPr lang="en-US"/>
        </a:p>
      </dgm:t>
    </dgm:pt>
    <dgm:pt modelId="{9E04453E-95C5-4B08-83CD-E8C8D89B12D2}">
      <dgm:prSet custT="1"/>
      <dgm:spPr/>
      <dgm:t>
        <a:bodyPr/>
        <a:lstStyle/>
        <a:p>
          <a:r>
            <a:rPr lang="en-US" sz="2000" dirty="0" smtClean="0"/>
            <a:t>Power</a:t>
          </a:r>
          <a:r>
            <a:rPr lang="en-US" sz="3100" dirty="0" smtClean="0"/>
            <a:t> </a:t>
          </a:r>
          <a:r>
            <a:rPr lang="en-US" sz="2000" dirty="0" smtClean="0"/>
            <a:t>Supply</a:t>
          </a:r>
          <a:endParaRPr lang="en-US" sz="2000" dirty="0"/>
        </a:p>
      </dgm:t>
    </dgm:pt>
    <dgm:pt modelId="{543407F0-A2B4-4AAC-AD7E-F12EB4A91E68}" type="parTrans" cxnId="{445A6A1D-2D28-4D48-9A50-4A25D3298D1C}">
      <dgm:prSet/>
      <dgm:spPr/>
      <dgm:t>
        <a:bodyPr/>
        <a:lstStyle/>
        <a:p>
          <a:endParaRPr lang="en-US"/>
        </a:p>
      </dgm:t>
    </dgm:pt>
    <dgm:pt modelId="{22242B9F-EBA3-4C3B-A7EB-898E051B027E}" type="sibTrans" cxnId="{445A6A1D-2D28-4D48-9A50-4A25D3298D1C}">
      <dgm:prSet/>
      <dgm:spPr/>
      <dgm:t>
        <a:bodyPr/>
        <a:lstStyle/>
        <a:p>
          <a:endParaRPr lang="en-US"/>
        </a:p>
      </dgm:t>
    </dgm:pt>
    <dgm:pt modelId="{89F3FDC7-4584-4774-ADD7-C6E0A6B5FC2E}">
      <dgm:prSet phldrT="[Text]" custT="1"/>
      <dgm:spPr/>
      <dgm:t>
        <a:bodyPr/>
        <a:lstStyle/>
        <a:p>
          <a:r>
            <a:rPr lang="en-US" sz="2400" b="1" i="0" dirty="0" smtClean="0">
              <a:latin typeface="+mj-lt"/>
              <a:ea typeface="Artifakt Element Heavy" panose="020B0B03050000020004" pitchFamily="34" charset="0"/>
            </a:rPr>
            <a:t>Mechanism</a:t>
          </a:r>
          <a:endParaRPr lang="en-US" sz="2400" b="1" i="0" dirty="0">
            <a:latin typeface="+mj-lt"/>
            <a:ea typeface="Artifakt Element Heavy" panose="020B0B03050000020004" pitchFamily="34" charset="0"/>
          </a:endParaRPr>
        </a:p>
      </dgm:t>
    </dgm:pt>
    <dgm:pt modelId="{6F06EEC3-1106-429E-B100-1480BFD801A6}" type="parTrans" cxnId="{153C1D78-7C03-4E8F-A60D-779F234AB9CD}">
      <dgm:prSet/>
      <dgm:spPr/>
      <dgm:t>
        <a:bodyPr/>
        <a:lstStyle/>
        <a:p>
          <a:endParaRPr lang="en-US"/>
        </a:p>
      </dgm:t>
    </dgm:pt>
    <dgm:pt modelId="{D495325E-2201-449E-BAFE-51C605B22F24}" type="sibTrans" cxnId="{153C1D78-7C03-4E8F-A60D-779F234AB9CD}">
      <dgm:prSet/>
      <dgm:spPr/>
      <dgm:t>
        <a:bodyPr/>
        <a:lstStyle/>
        <a:p>
          <a:endParaRPr lang="en-US"/>
        </a:p>
      </dgm:t>
    </dgm:pt>
    <dgm:pt modelId="{F3E310CF-C103-4C9A-B776-68F5940ED2A2}">
      <dgm:prSet phldrT="[Text]" custT="1"/>
      <dgm:spPr/>
      <dgm:t>
        <a:bodyPr/>
        <a:lstStyle/>
        <a:p>
          <a:r>
            <a:rPr lang="en-US" sz="2400" b="1" i="0" dirty="0" smtClean="0">
              <a:latin typeface="+mj-lt"/>
              <a:ea typeface="Artifakt Element Heavy" panose="020B0B03050000020004" pitchFamily="34" charset="0"/>
            </a:rPr>
            <a:t>Casing</a:t>
          </a:r>
          <a:endParaRPr lang="en-US" sz="2400" b="1" i="0" dirty="0">
            <a:latin typeface="+mj-lt"/>
            <a:ea typeface="Artifakt Element Heavy" panose="020B0B03050000020004" pitchFamily="34" charset="0"/>
          </a:endParaRPr>
        </a:p>
      </dgm:t>
    </dgm:pt>
    <dgm:pt modelId="{43465BDE-5FDE-48DE-ABF8-28092897E563}" type="parTrans" cxnId="{F69B89CE-F496-4A42-9754-B5BF6DEC91DD}">
      <dgm:prSet/>
      <dgm:spPr/>
      <dgm:t>
        <a:bodyPr/>
        <a:lstStyle/>
        <a:p>
          <a:endParaRPr lang="en-US"/>
        </a:p>
      </dgm:t>
    </dgm:pt>
    <dgm:pt modelId="{8A5391E2-13EB-4DB4-9817-0A923AB30137}" type="sibTrans" cxnId="{F69B89CE-F496-4A42-9754-B5BF6DEC91DD}">
      <dgm:prSet/>
      <dgm:spPr/>
      <dgm:t>
        <a:bodyPr/>
        <a:lstStyle/>
        <a:p>
          <a:endParaRPr lang="en-US"/>
        </a:p>
      </dgm:t>
    </dgm:pt>
    <dgm:pt modelId="{2611DFC4-6F29-4973-AC51-3F6D69165791}">
      <dgm:prSet custT="1"/>
      <dgm:spPr/>
      <dgm:t>
        <a:bodyPr/>
        <a:lstStyle/>
        <a:p>
          <a:r>
            <a:rPr lang="en-US" sz="2000" dirty="0" smtClean="0"/>
            <a:t>Moving of clamp</a:t>
          </a:r>
          <a:endParaRPr lang="en-US" sz="2000" dirty="0"/>
        </a:p>
      </dgm:t>
    </dgm:pt>
    <dgm:pt modelId="{1B27C077-11CB-4BCA-AEC2-072096B83CFB}" type="parTrans" cxnId="{40E964C8-8191-4E1F-8A5B-B4AFF1C3BCCB}">
      <dgm:prSet/>
      <dgm:spPr/>
      <dgm:t>
        <a:bodyPr/>
        <a:lstStyle/>
        <a:p>
          <a:endParaRPr lang="en-US"/>
        </a:p>
      </dgm:t>
    </dgm:pt>
    <dgm:pt modelId="{45EA3623-9EC9-4BAF-B2E1-DFE7C98D5AB5}" type="sibTrans" cxnId="{40E964C8-8191-4E1F-8A5B-B4AFF1C3BCCB}">
      <dgm:prSet/>
      <dgm:spPr/>
      <dgm:t>
        <a:bodyPr/>
        <a:lstStyle/>
        <a:p>
          <a:endParaRPr lang="en-US"/>
        </a:p>
      </dgm:t>
    </dgm:pt>
    <dgm:pt modelId="{709F4F55-9589-429A-81E3-55E3CA19D6DB}">
      <dgm:prSet custT="1"/>
      <dgm:spPr/>
      <dgm:t>
        <a:bodyPr/>
        <a:lstStyle/>
        <a:p>
          <a:r>
            <a:rPr lang="en-US" sz="2000" dirty="0" smtClean="0"/>
            <a:t>Holds the Object</a:t>
          </a:r>
          <a:endParaRPr lang="en-US" sz="2000" dirty="0"/>
        </a:p>
      </dgm:t>
    </dgm:pt>
    <dgm:pt modelId="{0EBA795F-F151-4182-A839-63AA26FFBE5C}" type="parTrans" cxnId="{444DD9CF-EAE5-4767-8062-7124602E0F63}">
      <dgm:prSet/>
      <dgm:spPr/>
      <dgm:t>
        <a:bodyPr/>
        <a:lstStyle/>
        <a:p>
          <a:endParaRPr lang="en-US"/>
        </a:p>
      </dgm:t>
    </dgm:pt>
    <dgm:pt modelId="{91EFEBA5-56D1-4F12-9744-86D6ECCB40C9}" type="sibTrans" cxnId="{444DD9CF-EAE5-4767-8062-7124602E0F63}">
      <dgm:prSet/>
      <dgm:spPr/>
      <dgm:t>
        <a:bodyPr/>
        <a:lstStyle/>
        <a:p>
          <a:endParaRPr lang="en-US"/>
        </a:p>
      </dgm:t>
    </dgm:pt>
    <dgm:pt modelId="{FCC75C5B-C464-47D0-B8D7-8E790DB26302}">
      <dgm:prSet custT="1"/>
      <dgm:spPr/>
      <dgm:t>
        <a:bodyPr/>
        <a:lstStyle/>
        <a:p>
          <a:r>
            <a:rPr lang="en-US" sz="2000" dirty="0" smtClean="0"/>
            <a:t>Picks the Object</a:t>
          </a:r>
          <a:endParaRPr lang="en-US" sz="2000" dirty="0"/>
        </a:p>
      </dgm:t>
    </dgm:pt>
    <dgm:pt modelId="{E1CC12AD-E590-49CB-A465-9675E9AE16FB}" type="parTrans" cxnId="{C22A3388-A81D-4CEE-AE73-937F7D813B9E}">
      <dgm:prSet/>
      <dgm:spPr/>
      <dgm:t>
        <a:bodyPr/>
        <a:lstStyle/>
        <a:p>
          <a:endParaRPr lang="en-US"/>
        </a:p>
      </dgm:t>
    </dgm:pt>
    <dgm:pt modelId="{B9A92B25-EB07-4664-B489-AC2E4521AF7B}" type="sibTrans" cxnId="{C22A3388-A81D-4CEE-AE73-937F7D813B9E}">
      <dgm:prSet/>
      <dgm:spPr/>
      <dgm:t>
        <a:bodyPr/>
        <a:lstStyle/>
        <a:p>
          <a:endParaRPr lang="en-US"/>
        </a:p>
      </dgm:t>
    </dgm:pt>
    <dgm:pt modelId="{14B066E0-BCCF-49A0-B64C-0BC6FCC8D052}">
      <dgm:prSet custT="1"/>
      <dgm:spPr/>
      <dgm:t>
        <a:bodyPr/>
        <a:lstStyle/>
        <a:p>
          <a:r>
            <a:rPr lang="en-US" sz="2400" dirty="0" smtClean="0"/>
            <a:t>Rotation</a:t>
          </a:r>
          <a:endParaRPr lang="en-US" sz="2400" dirty="0"/>
        </a:p>
      </dgm:t>
    </dgm:pt>
    <dgm:pt modelId="{C362FDB1-3E6A-4A9A-894C-E0F8B2D3AF49}" type="parTrans" cxnId="{01E158B7-D285-4730-A818-7FB2BECACC29}">
      <dgm:prSet/>
      <dgm:spPr/>
      <dgm:t>
        <a:bodyPr/>
        <a:lstStyle/>
        <a:p>
          <a:endParaRPr lang="en-US"/>
        </a:p>
      </dgm:t>
    </dgm:pt>
    <dgm:pt modelId="{A48D2EEA-9BDF-4C85-A97E-E8F9292CAD51}" type="sibTrans" cxnId="{01E158B7-D285-4730-A818-7FB2BECACC29}">
      <dgm:prSet/>
      <dgm:spPr/>
      <dgm:t>
        <a:bodyPr/>
        <a:lstStyle/>
        <a:p>
          <a:endParaRPr lang="en-US"/>
        </a:p>
      </dgm:t>
    </dgm:pt>
    <dgm:pt modelId="{F94656BD-4399-4523-B106-7FFAC10D2760}">
      <dgm:prSet custT="1"/>
      <dgm:spPr/>
      <dgm:t>
        <a:bodyPr/>
        <a:lstStyle/>
        <a:p>
          <a:r>
            <a:rPr lang="en-US" sz="2000" dirty="0" smtClean="0"/>
            <a:t>Releases the Object</a:t>
          </a:r>
          <a:endParaRPr lang="en-US" sz="2000" dirty="0"/>
        </a:p>
      </dgm:t>
    </dgm:pt>
    <dgm:pt modelId="{8FA38CDB-B7A5-4241-B379-CD0C0B367B07}" type="parTrans" cxnId="{318CB3EE-EC04-4672-A09B-74C6E6A7DBEA}">
      <dgm:prSet/>
      <dgm:spPr/>
      <dgm:t>
        <a:bodyPr/>
        <a:lstStyle/>
        <a:p>
          <a:endParaRPr lang="en-US"/>
        </a:p>
      </dgm:t>
    </dgm:pt>
    <dgm:pt modelId="{102400AF-CFD8-437F-B05A-94B828CD1068}" type="sibTrans" cxnId="{318CB3EE-EC04-4672-A09B-74C6E6A7DBEA}">
      <dgm:prSet/>
      <dgm:spPr/>
      <dgm:t>
        <a:bodyPr/>
        <a:lstStyle/>
        <a:p>
          <a:endParaRPr lang="en-US"/>
        </a:p>
      </dgm:t>
    </dgm:pt>
    <dgm:pt modelId="{644E2F34-FF88-4E94-98D6-C9483743A4BD}" type="pres">
      <dgm:prSet presAssocID="{61BB5C44-0A27-46B2-8C0E-C27F6CD0AC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930963-6301-44D6-B948-BA8BBF29181A}" type="pres">
      <dgm:prSet presAssocID="{19511BD4-B57D-4D69-B7C9-89FA3AFB3464}" presName="hierRoot1" presStyleCnt="0">
        <dgm:presLayoutVars>
          <dgm:hierBranch val="init"/>
        </dgm:presLayoutVars>
      </dgm:prSet>
      <dgm:spPr/>
    </dgm:pt>
    <dgm:pt modelId="{81F2E67E-1466-417A-8A05-D588BC0F61F8}" type="pres">
      <dgm:prSet presAssocID="{19511BD4-B57D-4D69-B7C9-89FA3AFB3464}" presName="rootComposite1" presStyleCnt="0"/>
      <dgm:spPr/>
    </dgm:pt>
    <dgm:pt modelId="{1D0CCF3F-8E16-4141-855D-54B0D098CCA2}" type="pres">
      <dgm:prSet presAssocID="{19511BD4-B57D-4D69-B7C9-89FA3AFB3464}" presName="rootText1" presStyleLbl="node0" presStyleIdx="0" presStyleCnt="1" custScaleX="180317" custScaleY="43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32225-8412-4EC5-8324-7EEA4E196477}" type="pres">
      <dgm:prSet presAssocID="{19511BD4-B57D-4D69-B7C9-89FA3AFB3464}" presName="rootConnector1" presStyleLbl="node1" presStyleIdx="0" presStyleCnt="0"/>
      <dgm:spPr/>
    </dgm:pt>
    <dgm:pt modelId="{1FED148A-DD80-4C3B-97E6-784B250D8FE2}" type="pres">
      <dgm:prSet presAssocID="{19511BD4-B57D-4D69-B7C9-89FA3AFB3464}" presName="hierChild2" presStyleCnt="0"/>
      <dgm:spPr/>
    </dgm:pt>
    <dgm:pt modelId="{15F54ED6-007D-441B-BABC-C22D963187DF}" type="pres">
      <dgm:prSet presAssocID="{1066C95A-BE3A-4CD4-B2F0-CF5AF215B1D8}" presName="Name37" presStyleLbl="parChTrans1D2" presStyleIdx="0" presStyleCnt="3"/>
      <dgm:spPr/>
    </dgm:pt>
    <dgm:pt modelId="{DF71C295-8964-4721-AD9B-F89049DF1085}" type="pres">
      <dgm:prSet presAssocID="{6D8D14E3-1346-4532-8C60-11BF0AEB0FFF}" presName="hierRoot2" presStyleCnt="0">
        <dgm:presLayoutVars>
          <dgm:hierBranch val="init"/>
        </dgm:presLayoutVars>
      </dgm:prSet>
      <dgm:spPr/>
    </dgm:pt>
    <dgm:pt modelId="{49A435B7-7612-41F9-8341-2AEA92C826F6}" type="pres">
      <dgm:prSet presAssocID="{6D8D14E3-1346-4532-8C60-11BF0AEB0FFF}" presName="rootComposite" presStyleCnt="0"/>
      <dgm:spPr/>
    </dgm:pt>
    <dgm:pt modelId="{0FD8EF55-CA9A-41A2-A476-9F83F78CA3FD}" type="pres">
      <dgm:prSet presAssocID="{6D8D14E3-1346-4532-8C60-11BF0AEB0FFF}" presName="rootText" presStyleLbl="node2" presStyleIdx="0" presStyleCnt="3" custScaleX="109579" custScaleY="32453">
        <dgm:presLayoutVars>
          <dgm:chPref val="3"/>
        </dgm:presLayoutVars>
      </dgm:prSet>
      <dgm:spPr/>
    </dgm:pt>
    <dgm:pt modelId="{2AAA0461-7450-495D-851E-C4A521B653D4}" type="pres">
      <dgm:prSet presAssocID="{6D8D14E3-1346-4532-8C60-11BF0AEB0FFF}" presName="rootConnector" presStyleLbl="node2" presStyleIdx="0" presStyleCnt="3"/>
      <dgm:spPr/>
    </dgm:pt>
    <dgm:pt modelId="{5710EABB-7412-4570-BB6A-6CBE7016A867}" type="pres">
      <dgm:prSet presAssocID="{6D8D14E3-1346-4532-8C60-11BF0AEB0FFF}" presName="hierChild4" presStyleCnt="0"/>
      <dgm:spPr/>
    </dgm:pt>
    <dgm:pt modelId="{3C2ED97D-E6CD-4E30-A623-4E1F3DB4A052}" type="pres">
      <dgm:prSet presAssocID="{118FF67C-031E-48ED-86C0-7DF0DB0C243C}" presName="Name37" presStyleLbl="parChTrans1D3" presStyleIdx="0" presStyleCnt="7"/>
      <dgm:spPr/>
    </dgm:pt>
    <dgm:pt modelId="{48E4FA85-33C6-466D-BCE7-31532E38DF81}" type="pres">
      <dgm:prSet presAssocID="{4AA90590-2AB5-4D12-A422-A4EC2DFD47C7}" presName="hierRoot2" presStyleCnt="0">
        <dgm:presLayoutVars>
          <dgm:hierBranch val="init"/>
        </dgm:presLayoutVars>
      </dgm:prSet>
      <dgm:spPr/>
    </dgm:pt>
    <dgm:pt modelId="{579AB6A8-C6EB-4716-BF65-E1624F7FCED6}" type="pres">
      <dgm:prSet presAssocID="{4AA90590-2AB5-4D12-A422-A4EC2DFD47C7}" presName="rootComposite" presStyleCnt="0"/>
      <dgm:spPr/>
    </dgm:pt>
    <dgm:pt modelId="{25B783CE-5AC8-4972-85CA-0A6CF1C5E480}" type="pres">
      <dgm:prSet presAssocID="{4AA90590-2AB5-4D12-A422-A4EC2DFD47C7}" presName="rootText" presStyleLbl="node3" presStyleIdx="0" presStyleCnt="7" custScaleX="100543" custScaleY="37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EAD50B-0679-429D-B750-268B7A5A1E67}" type="pres">
      <dgm:prSet presAssocID="{4AA90590-2AB5-4D12-A422-A4EC2DFD47C7}" presName="rootConnector" presStyleLbl="node3" presStyleIdx="0" presStyleCnt="7"/>
      <dgm:spPr/>
    </dgm:pt>
    <dgm:pt modelId="{611048EC-1588-4060-B7A6-1971D8365230}" type="pres">
      <dgm:prSet presAssocID="{4AA90590-2AB5-4D12-A422-A4EC2DFD47C7}" presName="hierChild4" presStyleCnt="0"/>
      <dgm:spPr/>
    </dgm:pt>
    <dgm:pt modelId="{7EEE916E-4C5F-4C24-AF79-DC34469E9A30}" type="pres">
      <dgm:prSet presAssocID="{4AA90590-2AB5-4D12-A422-A4EC2DFD47C7}" presName="hierChild5" presStyleCnt="0"/>
      <dgm:spPr/>
    </dgm:pt>
    <dgm:pt modelId="{C44EB3CC-3897-49EE-B6CE-DC3388329053}" type="pres">
      <dgm:prSet presAssocID="{543407F0-A2B4-4AAC-AD7E-F12EB4A91E68}" presName="Name37" presStyleLbl="parChTrans1D3" presStyleIdx="1" presStyleCnt="7"/>
      <dgm:spPr/>
    </dgm:pt>
    <dgm:pt modelId="{CD8226D1-D107-4767-97B9-5875BEE58723}" type="pres">
      <dgm:prSet presAssocID="{9E04453E-95C5-4B08-83CD-E8C8D89B12D2}" presName="hierRoot2" presStyleCnt="0">
        <dgm:presLayoutVars>
          <dgm:hierBranch val="init"/>
        </dgm:presLayoutVars>
      </dgm:prSet>
      <dgm:spPr/>
    </dgm:pt>
    <dgm:pt modelId="{3287AD94-16A0-4A25-961D-503299C4C88D}" type="pres">
      <dgm:prSet presAssocID="{9E04453E-95C5-4B08-83CD-E8C8D89B12D2}" presName="rootComposite" presStyleCnt="0"/>
      <dgm:spPr/>
    </dgm:pt>
    <dgm:pt modelId="{C915C07D-50B1-4C9E-AB43-183D6E548A7F}" type="pres">
      <dgm:prSet presAssocID="{9E04453E-95C5-4B08-83CD-E8C8D89B12D2}" presName="rootText" presStyleLbl="node3" presStyleIdx="1" presStyleCnt="7" custScaleX="100543" custScaleY="37770" custLinFactNeighborX="3893" custLinFactNeighborY="-29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F8581-80B8-41D2-93E0-A47516869C8D}" type="pres">
      <dgm:prSet presAssocID="{9E04453E-95C5-4B08-83CD-E8C8D89B12D2}" presName="rootConnector" presStyleLbl="node3" presStyleIdx="1" presStyleCnt="7"/>
      <dgm:spPr/>
    </dgm:pt>
    <dgm:pt modelId="{9F68DDBF-823D-4D7C-B78F-19677D8288B0}" type="pres">
      <dgm:prSet presAssocID="{9E04453E-95C5-4B08-83CD-E8C8D89B12D2}" presName="hierChild4" presStyleCnt="0"/>
      <dgm:spPr/>
    </dgm:pt>
    <dgm:pt modelId="{CBE16805-A55B-43B8-B3A7-A9D2746B1FBF}" type="pres">
      <dgm:prSet presAssocID="{9E04453E-95C5-4B08-83CD-E8C8D89B12D2}" presName="hierChild5" presStyleCnt="0"/>
      <dgm:spPr/>
    </dgm:pt>
    <dgm:pt modelId="{26221134-F0F3-453C-AA85-44C2AEBC5FEC}" type="pres">
      <dgm:prSet presAssocID="{6D8D14E3-1346-4532-8C60-11BF0AEB0FFF}" presName="hierChild5" presStyleCnt="0"/>
      <dgm:spPr/>
    </dgm:pt>
    <dgm:pt modelId="{049FC9CC-200B-4A0D-93C2-396D1135D8DA}" type="pres">
      <dgm:prSet presAssocID="{6F06EEC3-1106-429E-B100-1480BFD801A6}" presName="Name37" presStyleLbl="parChTrans1D2" presStyleIdx="1" presStyleCnt="3"/>
      <dgm:spPr/>
    </dgm:pt>
    <dgm:pt modelId="{D7C09F26-A075-4C46-9961-5BA3EC647609}" type="pres">
      <dgm:prSet presAssocID="{89F3FDC7-4584-4774-ADD7-C6E0A6B5FC2E}" presName="hierRoot2" presStyleCnt="0">
        <dgm:presLayoutVars>
          <dgm:hierBranch val="init"/>
        </dgm:presLayoutVars>
      </dgm:prSet>
      <dgm:spPr/>
    </dgm:pt>
    <dgm:pt modelId="{117C2726-1B27-48ED-8443-08C0211D8619}" type="pres">
      <dgm:prSet presAssocID="{89F3FDC7-4584-4774-ADD7-C6E0A6B5FC2E}" presName="rootComposite" presStyleCnt="0"/>
      <dgm:spPr/>
    </dgm:pt>
    <dgm:pt modelId="{D16BBF25-7987-4443-B1F9-EB95A6C8E1B1}" type="pres">
      <dgm:prSet presAssocID="{89F3FDC7-4584-4774-ADD7-C6E0A6B5FC2E}" presName="rootText" presStyleLbl="node2" presStyleIdx="1" presStyleCnt="3" custScaleX="109579" custScaleY="324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1586E2-0F53-427A-AF05-16D7334CA445}" type="pres">
      <dgm:prSet presAssocID="{89F3FDC7-4584-4774-ADD7-C6E0A6B5FC2E}" presName="rootConnector" presStyleLbl="node2" presStyleIdx="1" presStyleCnt="3"/>
      <dgm:spPr/>
    </dgm:pt>
    <dgm:pt modelId="{174A1467-E7B7-4CEA-B77D-2F031F005B0D}" type="pres">
      <dgm:prSet presAssocID="{89F3FDC7-4584-4774-ADD7-C6E0A6B5FC2E}" presName="hierChild4" presStyleCnt="0"/>
      <dgm:spPr/>
    </dgm:pt>
    <dgm:pt modelId="{DE7FEC7C-9BC0-423A-B11B-B69499986218}" type="pres">
      <dgm:prSet presAssocID="{1B27C077-11CB-4BCA-AEC2-072096B83CFB}" presName="Name37" presStyleLbl="parChTrans1D3" presStyleIdx="2" presStyleCnt="7"/>
      <dgm:spPr/>
    </dgm:pt>
    <dgm:pt modelId="{825E2FD2-F869-49D2-ADC7-4F2FC4CAAD54}" type="pres">
      <dgm:prSet presAssocID="{2611DFC4-6F29-4973-AC51-3F6D69165791}" presName="hierRoot2" presStyleCnt="0">
        <dgm:presLayoutVars>
          <dgm:hierBranch val="init"/>
        </dgm:presLayoutVars>
      </dgm:prSet>
      <dgm:spPr/>
    </dgm:pt>
    <dgm:pt modelId="{06E3EA93-C923-4C6C-831D-5D19FC4A7F93}" type="pres">
      <dgm:prSet presAssocID="{2611DFC4-6F29-4973-AC51-3F6D69165791}" presName="rootComposite" presStyleCnt="0"/>
      <dgm:spPr/>
    </dgm:pt>
    <dgm:pt modelId="{7689ACE6-89C3-4602-B8FF-D17D9117ECFC}" type="pres">
      <dgm:prSet presAssocID="{2611DFC4-6F29-4973-AC51-3F6D69165791}" presName="rootText" presStyleLbl="node3" presStyleIdx="2" presStyleCnt="7" custScaleX="105840" custScaleY="38146">
        <dgm:presLayoutVars>
          <dgm:chPref val="3"/>
        </dgm:presLayoutVars>
      </dgm:prSet>
      <dgm:spPr/>
    </dgm:pt>
    <dgm:pt modelId="{87D49D6A-4DA9-41EF-ABE1-2C96CD80BFE3}" type="pres">
      <dgm:prSet presAssocID="{2611DFC4-6F29-4973-AC51-3F6D69165791}" presName="rootConnector" presStyleLbl="node3" presStyleIdx="2" presStyleCnt="7"/>
      <dgm:spPr/>
    </dgm:pt>
    <dgm:pt modelId="{BF6790F8-E54C-4D25-A343-FF0302542304}" type="pres">
      <dgm:prSet presAssocID="{2611DFC4-6F29-4973-AC51-3F6D69165791}" presName="hierChild4" presStyleCnt="0"/>
      <dgm:spPr/>
    </dgm:pt>
    <dgm:pt modelId="{00F2AF14-1AE8-471E-A8F0-B27AB2534CDD}" type="pres">
      <dgm:prSet presAssocID="{2611DFC4-6F29-4973-AC51-3F6D69165791}" presName="hierChild5" presStyleCnt="0"/>
      <dgm:spPr/>
    </dgm:pt>
    <dgm:pt modelId="{226334D0-ABE8-4FC0-9325-FF03340C3080}" type="pres">
      <dgm:prSet presAssocID="{0EBA795F-F151-4182-A839-63AA26FFBE5C}" presName="Name37" presStyleLbl="parChTrans1D3" presStyleIdx="3" presStyleCnt="7"/>
      <dgm:spPr/>
    </dgm:pt>
    <dgm:pt modelId="{0E69C189-71D9-447C-974F-87F0CC47A666}" type="pres">
      <dgm:prSet presAssocID="{709F4F55-9589-429A-81E3-55E3CA19D6DB}" presName="hierRoot2" presStyleCnt="0">
        <dgm:presLayoutVars>
          <dgm:hierBranch val="init"/>
        </dgm:presLayoutVars>
      </dgm:prSet>
      <dgm:spPr/>
    </dgm:pt>
    <dgm:pt modelId="{7F52DF8D-85BA-445D-B12A-96432E62092E}" type="pres">
      <dgm:prSet presAssocID="{709F4F55-9589-429A-81E3-55E3CA19D6DB}" presName="rootComposite" presStyleCnt="0"/>
      <dgm:spPr/>
    </dgm:pt>
    <dgm:pt modelId="{D0A50B1F-D554-4AE0-BD99-18E56A39AFB1}" type="pres">
      <dgm:prSet presAssocID="{709F4F55-9589-429A-81E3-55E3CA19D6DB}" presName="rootText" presStyleLbl="node3" presStyleIdx="3" presStyleCnt="7" custScaleX="105840" custScaleY="381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42104-A6BC-4641-A8DD-04215FF0E7C5}" type="pres">
      <dgm:prSet presAssocID="{709F4F55-9589-429A-81E3-55E3CA19D6DB}" presName="rootConnector" presStyleLbl="node3" presStyleIdx="3" presStyleCnt="7"/>
      <dgm:spPr/>
    </dgm:pt>
    <dgm:pt modelId="{9AEDB3E1-8560-4DFD-AC1D-7CF9393F54AC}" type="pres">
      <dgm:prSet presAssocID="{709F4F55-9589-429A-81E3-55E3CA19D6DB}" presName="hierChild4" presStyleCnt="0"/>
      <dgm:spPr/>
    </dgm:pt>
    <dgm:pt modelId="{9673C7EC-6F94-4748-9BC3-7EF6ABA3C127}" type="pres">
      <dgm:prSet presAssocID="{709F4F55-9589-429A-81E3-55E3CA19D6DB}" presName="hierChild5" presStyleCnt="0"/>
      <dgm:spPr/>
    </dgm:pt>
    <dgm:pt modelId="{668D4374-BADB-4C85-AD14-8951741763DD}" type="pres">
      <dgm:prSet presAssocID="{E1CC12AD-E590-49CB-A465-9675E9AE16FB}" presName="Name37" presStyleLbl="parChTrans1D3" presStyleIdx="4" presStyleCnt="7"/>
      <dgm:spPr/>
    </dgm:pt>
    <dgm:pt modelId="{C5207044-41BB-4906-B524-602CAB5C94AC}" type="pres">
      <dgm:prSet presAssocID="{FCC75C5B-C464-47D0-B8D7-8E790DB26302}" presName="hierRoot2" presStyleCnt="0">
        <dgm:presLayoutVars>
          <dgm:hierBranch val="init"/>
        </dgm:presLayoutVars>
      </dgm:prSet>
      <dgm:spPr/>
    </dgm:pt>
    <dgm:pt modelId="{439DAD1F-12BD-4CEE-8E7F-4EF033495F89}" type="pres">
      <dgm:prSet presAssocID="{FCC75C5B-C464-47D0-B8D7-8E790DB26302}" presName="rootComposite" presStyleCnt="0"/>
      <dgm:spPr/>
    </dgm:pt>
    <dgm:pt modelId="{A10D9486-6BCF-4910-BEA8-132CA25FF053}" type="pres">
      <dgm:prSet presAssocID="{FCC75C5B-C464-47D0-B8D7-8E790DB26302}" presName="rootText" presStyleLbl="node3" presStyleIdx="4" presStyleCnt="7" custScaleX="105840" custScaleY="38146">
        <dgm:presLayoutVars>
          <dgm:chPref val="3"/>
        </dgm:presLayoutVars>
      </dgm:prSet>
      <dgm:spPr/>
    </dgm:pt>
    <dgm:pt modelId="{9D443335-03C1-434A-BE4C-95745592A30A}" type="pres">
      <dgm:prSet presAssocID="{FCC75C5B-C464-47D0-B8D7-8E790DB26302}" presName="rootConnector" presStyleLbl="node3" presStyleIdx="4" presStyleCnt="7"/>
      <dgm:spPr/>
    </dgm:pt>
    <dgm:pt modelId="{4F888405-A0AA-4027-AB81-64ABD9607B53}" type="pres">
      <dgm:prSet presAssocID="{FCC75C5B-C464-47D0-B8D7-8E790DB26302}" presName="hierChild4" presStyleCnt="0"/>
      <dgm:spPr/>
    </dgm:pt>
    <dgm:pt modelId="{600BC0F1-DAE0-4923-B892-1CBB36D77053}" type="pres">
      <dgm:prSet presAssocID="{FCC75C5B-C464-47D0-B8D7-8E790DB26302}" presName="hierChild5" presStyleCnt="0"/>
      <dgm:spPr/>
    </dgm:pt>
    <dgm:pt modelId="{4D111979-5149-4B00-89DE-CEC55825306F}" type="pres">
      <dgm:prSet presAssocID="{C362FDB1-3E6A-4A9A-894C-E0F8B2D3AF49}" presName="Name37" presStyleLbl="parChTrans1D3" presStyleIdx="5" presStyleCnt="7"/>
      <dgm:spPr/>
    </dgm:pt>
    <dgm:pt modelId="{2EDCA988-3C28-4D00-A5B3-52F14E5777A4}" type="pres">
      <dgm:prSet presAssocID="{14B066E0-BCCF-49A0-B64C-0BC6FCC8D052}" presName="hierRoot2" presStyleCnt="0">
        <dgm:presLayoutVars>
          <dgm:hierBranch val="init"/>
        </dgm:presLayoutVars>
      </dgm:prSet>
      <dgm:spPr/>
    </dgm:pt>
    <dgm:pt modelId="{7F5D0DA4-C048-4763-BE0D-E9B672CB926C}" type="pres">
      <dgm:prSet presAssocID="{14B066E0-BCCF-49A0-B64C-0BC6FCC8D052}" presName="rootComposite" presStyleCnt="0"/>
      <dgm:spPr/>
    </dgm:pt>
    <dgm:pt modelId="{A1087A89-5CF2-43B7-A830-AEE1120C48BE}" type="pres">
      <dgm:prSet presAssocID="{14B066E0-BCCF-49A0-B64C-0BC6FCC8D052}" presName="rootText" presStyleLbl="node3" presStyleIdx="5" presStyleCnt="7" custScaleX="105840" custScaleY="38146">
        <dgm:presLayoutVars>
          <dgm:chPref val="3"/>
        </dgm:presLayoutVars>
      </dgm:prSet>
      <dgm:spPr/>
    </dgm:pt>
    <dgm:pt modelId="{17D3F789-3C1A-444B-9B32-A602CB0D8EB1}" type="pres">
      <dgm:prSet presAssocID="{14B066E0-BCCF-49A0-B64C-0BC6FCC8D052}" presName="rootConnector" presStyleLbl="node3" presStyleIdx="5" presStyleCnt="7"/>
      <dgm:spPr/>
    </dgm:pt>
    <dgm:pt modelId="{A97944E8-1E66-4FBC-8AB5-FED3E3437561}" type="pres">
      <dgm:prSet presAssocID="{14B066E0-BCCF-49A0-B64C-0BC6FCC8D052}" presName="hierChild4" presStyleCnt="0"/>
      <dgm:spPr/>
    </dgm:pt>
    <dgm:pt modelId="{D6337AFA-444A-4987-9546-812088CE6A47}" type="pres">
      <dgm:prSet presAssocID="{14B066E0-BCCF-49A0-B64C-0BC6FCC8D052}" presName="hierChild5" presStyleCnt="0"/>
      <dgm:spPr/>
    </dgm:pt>
    <dgm:pt modelId="{AED756E9-7E2D-4120-AE90-E80F3EA3C16A}" type="pres">
      <dgm:prSet presAssocID="{8FA38CDB-B7A5-4241-B379-CD0C0B367B07}" presName="Name37" presStyleLbl="parChTrans1D3" presStyleIdx="6" presStyleCnt="7"/>
      <dgm:spPr/>
    </dgm:pt>
    <dgm:pt modelId="{8A59E676-911E-4598-BCE8-1E3936B5B326}" type="pres">
      <dgm:prSet presAssocID="{F94656BD-4399-4523-B106-7FFAC10D2760}" presName="hierRoot2" presStyleCnt="0">
        <dgm:presLayoutVars>
          <dgm:hierBranch val="init"/>
        </dgm:presLayoutVars>
      </dgm:prSet>
      <dgm:spPr/>
    </dgm:pt>
    <dgm:pt modelId="{2FBC1F29-7C46-4F12-834B-1C1F6A013216}" type="pres">
      <dgm:prSet presAssocID="{F94656BD-4399-4523-B106-7FFAC10D2760}" presName="rootComposite" presStyleCnt="0"/>
      <dgm:spPr/>
    </dgm:pt>
    <dgm:pt modelId="{2EB289D5-88AC-4BA2-8620-09350CFCA65E}" type="pres">
      <dgm:prSet presAssocID="{F94656BD-4399-4523-B106-7FFAC10D2760}" presName="rootText" presStyleLbl="node3" presStyleIdx="6" presStyleCnt="7" custScaleX="105840" custScaleY="381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E279A4-A52A-4B69-8226-47E1D00FF3BE}" type="pres">
      <dgm:prSet presAssocID="{F94656BD-4399-4523-B106-7FFAC10D2760}" presName="rootConnector" presStyleLbl="node3" presStyleIdx="6" presStyleCnt="7"/>
      <dgm:spPr/>
    </dgm:pt>
    <dgm:pt modelId="{D23CA12A-161B-4029-A2FB-96E911520A4C}" type="pres">
      <dgm:prSet presAssocID="{F94656BD-4399-4523-B106-7FFAC10D2760}" presName="hierChild4" presStyleCnt="0"/>
      <dgm:spPr/>
    </dgm:pt>
    <dgm:pt modelId="{48B8FD06-F2A4-4EE4-B7EF-3998A5E051B8}" type="pres">
      <dgm:prSet presAssocID="{F94656BD-4399-4523-B106-7FFAC10D2760}" presName="hierChild5" presStyleCnt="0"/>
      <dgm:spPr/>
    </dgm:pt>
    <dgm:pt modelId="{9B4A6F29-40A7-42C0-BF62-D86269CBB074}" type="pres">
      <dgm:prSet presAssocID="{89F3FDC7-4584-4774-ADD7-C6E0A6B5FC2E}" presName="hierChild5" presStyleCnt="0"/>
      <dgm:spPr/>
    </dgm:pt>
    <dgm:pt modelId="{7B642374-6B7F-4A9A-8465-F76F7D600C34}" type="pres">
      <dgm:prSet presAssocID="{43465BDE-5FDE-48DE-ABF8-28092897E563}" presName="Name37" presStyleLbl="parChTrans1D2" presStyleIdx="2" presStyleCnt="3"/>
      <dgm:spPr/>
    </dgm:pt>
    <dgm:pt modelId="{1C78652A-1F37-419B-8D23-93A1D0CC4F3C}" type="pres">
      <dgm:prSet presAssocID="{F3E310CF-C103-4C9A-B776-68F5940ED2A2}" presName="hierRoot2" presStyleCnt="0">
        <dgm:presLayoutVars>
          <dgm:hierBranch val="init"/>
        </dgm:presLayoutVars>
      </dgm:prSet>
      <dgm:spPr/>
    </dgm:pt>
    <dgm:pt modelId="{FE548E8A-CA59-449C-8C2D-C0D94E3EBFA2}" type="pres">
      <dgm:prSet presAssocID="{F3E310CF-C103-4C9A-B776-68F5940ED2A2}" presName="rootComposite" presStyleCnt="0"/>
      <dgm:spPr/>
    </dgm:pt>
    <dgm:pt modelId="{664C3594-7DEE-47EF-8B35-9919FD445D53}" type="pres">
      <dgm:prSet presAssocID="{F3E310CF-C103-4C9A-B776-68F5940ED2A2}" presName="rootText" presStyleLbl="node2" presStyleIdx="2" presStyleCnt="3" custScaleX="109579" custScaleY="324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40C46C-57CC-4A44-915C-3005D16077D8}" type="pres">
      <dgm:prSet presAssocID="{F3E310CF-C103-4C9A-B776-68F5940ED2A2}" presName="rootConnector" presStyleLbl="node2" presStyleIdx="2" presStyleCnt="3"/>
      <dgm:spPr/>
    </dgm:pt>
    <dgm:pt modelId="{67DF2D0E-2EA9-471E-8B8E-131E0A7AE25E}" type="pres">
      <dgm:prSet presAssocID="{F3E310CF-C103-4C9A-B776-68F5940ED2A2}" presName="hierChild4" presStyleCnt="0"/>
      <dgm:spPr/>
    </dgm:pt>
    <dgm:pt modelId="{1618D305-B64F-4F61-A848-D2FB13EA66E9}" type="pres">
      <dgm:prSet presAssocID="{F3E310CF-C103-4C9A-B776-68F5940ED2A2}" presName="hierChild5" presStyleCnt="0"/>
      <dgm:spPr/>
    </dgm:pt>
    <dgm:pt modelId="{249F3331-8FE3-4227-A6C7-4F620704ECC6}" type="pres">
      <dgm:prSet presAssocID="{19511BD4-B57D-4D69-B7C9-89FA3AFB3464}" presName="hierChild3" presStyleCnt="0"/>
      <dgm:spPr/>
    </dgm:pt>
  </dgm:ptLst>
  <dgm:cxnLst>
    <dgm:cxn modelId="{5E2970AE-BF7A-41F8-9C29-1B70C569FA19}" type="presOf" srcId="{6D8D14E3-1346-4532-8C60-11BF0AEB0FFF}" destId="{2AAA0461-7450-495D-851E-C4A521B653D4}" srcOrd="1" destOrd="0" presId="urn:microsoft.com/office/officeart/2005/8/layout/orgChart1"/>
    <dgm:cxn modelId="{15CBAF76-A768-4B9B-9FBC-3E776B53DCB9}" type="presOf" srcId="{C362FDB1-3E6A-4A9A-894C-E0F8B2D3AF49}" destId="{4D111979-5149-4B00-89DE-CEC55825306F}" srcOrd="0" destOrd="0" presId="urn:microsoft.com/office/officeart/2005/8/layout/orgChart1"/>
    <dgm:cxn modelId="{153C1D78-7C03-4E8F-A60D-779F234AB9CD}" srcId="{19511BD4-B57D-4D69-B7C9-89FA3AFB3464}" destId="{89F3FDC7-4584-4774-ADD7-C6E0A6B5FC2E}" srcOrd="1" destOrd="0" parTransId="{6F06EEC3-1106-429E-B100-1480BFD801A6}" sibTransId="{D495325E-2201-449E-BAFE-51C605B22F24}"/>
    <dgm:cxn modelId="{8A85E489-8EED-4FEF-BB6D-7859D4F5B01B}" type="presOf" srcId="{0EBA795F-F151-4182-A839-63AA26FFBE5C}" destId="{226334D0-ABE8-4FC0-9325-FF03340C3080}" srcOrd="0" destOrd="0" presId="urn:microsoft.com/office/officeart/2005/8/layout/orgChart1"/>
    <dgm:cxn modelId="{F69B89CE-F496-4A42-9754-B5BF6DEC91DD}" srcId="{19511BD4-B57D-4D69-B7C9-89FA3AFB3464}" destId="{F3E310CF-C103-4C9A-B776-68F5940ED2A2}" srcOrd="2" destOrd="0" parTransId="{43465BDE-5FDE-48DE-ABF8-28092897E563}" sibTransId="{8A5391E2-13EB-4DB4-9817-0A923AB30137}"/>
    <dgm:cxn modelId="{B3E3EA74-2B23-441C-B5D8-82A737512C53}" type="presOf" srcId="{43465BDE-5FDE-48DE-ABF8-28092897E563}" destId="{7B642374-6B7F-4A9A-8465-F76F7D600C34}" srcOrd="0" destOrd="0" presId="urn:microsoft.com/office/officeart/2005/8/layout/orgChart1"/>
    <dgm:cxn modelId="{373AFD3B-0415-4CAD-AB80-839E955AFB88}" type="presOf" srcId="{1B27C077-11CB-4BCA-AEC2-072096B83CFB}" destId="{DE7FEC7C-9BC0-423A-B11B-B69499986218}" srcOrd="0" destOrd="0" presId="urn:microsoft.com/office/officeart/2005/8/layout/orgChart1"/>
    <dgm:cxn modelId="{A773BA56-E9ED-4D93-BEB5-8B1F64C58AF9}" type="presOf" srcId="{6F06EEC3-1106-429E-B100-1480BFD801A6}" destId="{049FC9CC-200B-4A0D-93C2-396D1135D8DA}" srcOrd="0" destOrd="0" presId="urn:microsoft.com/office/officeart/2005/8/layout/orgChart1"/>
    <dgm:cxn modelId="{912BF2EF-4889-4C9B-B0DF-292F0EC542E9}" type="presOf" srcId="{E1CC12AD-E590-49CB-A465-9675E9AE16FB}" destId="{668D4374-BADB-4C85-AD14-8951741763DD}" srcOrd="0" destOrd="0" presId="urn:microsoft.com/office/officeart/2005/8/layout/orgChart1"/>
    <dgm:cxn modelId="{C22A3388-A81D-4CEE-AE73-937F7D813B9E}" srcId="{89F3FDC7-4584-4774-ADD7-C6E0A6B5FC2E}" destId="{FCC75C5B-C464-47D0-B8D7-8E790DB26302}" srcOrd="2" destOrd="0" parTransId="{E1CC12AD-E590-49CB-A465-9675E9AE16FB}" sibTransId="{B9A92B25-EB07-4664-B489-AC2E4521AF7B}"/>
    <dgm:cxn modelId="{6B38E234-2259-4CDF-A503-C72857B7D49B}" type="presOf" srcId="{FCC75C5B-C464-47D0-B8D7-8E790DB26302}" destId="{9D443335-03C1-434A-BE4C-95745592A30A}" srcOrd="1" destOrd="0" presId="urn:microsoft.com/office/officeart/2005/8/layout/orgChart1"/>
    <dgm:cxn modelId="{BE0EAB67-58B8-414A-95D7-90F6EAFE5657}" srcId="{19511BD4-B57D-4D69-B7C9-89FA3AFB3464}" destId="{6D8D14E3-1346-4532-8C60-11BF0AEB0FFF}" srcOrd="0" destOrd="0" parTransId="{1066C95A-BE3A-4CD4-B2F0-CF5AF215B1D8}" sibTransId="{494B5DAD-C77E-4642-A1D9-3A0A6E3F966E}"/>
    <dgm:cxn modelId="{718F5F76-5995-4176-B504-3A82B133638F}" type="presOf" srcId="{118FF67C-031E-48ED-86C0-7DF0DB0C243C}" destId="{3C2ED97D-E6CD-4E30-A623-4E1F3DB4A052}" srcOrd="0" destOrd="0" presId="urn:microsoft.com/office/officeart/2005/8/layout/orgChart1"/>
    <dgm:cxn modelId="{64C22305-1F37-4D9C-A714-DFCD3AB1FDC3}" type="presOf" srcId="{2611DFC4-6F29-4973-AC51-3F6D69165791}" destId="{7689ACE6-89C3-4602-B8FF-D17D9117ECFC}" srcOrd="0" destOrd="0" presId="urn:microsoft.com/office/officeart/2005/8/layout/orgChart1"/>
    <dgm:cxn modelId="{01E158B7-D285-4730-A818-7FB2BECACC29}" srcId="{89F3FDC7-4584-4774-ADD7-C6E0A6B5FC2E}" destId="{14B066E0-BCCF-49A0-B64C-0BC6FCC8D052}" srcOrd="3" destOrd="0" parTransId="{C362FDB1-3E6A-4A9A-894C-E0F8B2D3AF49}" sibTransId="{A48D2EEA-9BDF-4C85-A97E-E8F9292CAD51}"/>
    <dgm:cxn modelId="{FAA77AF1-3E46-42AE-A870-D5C8F5AAC964}" type="presOf" srcId="{14B066E0-BCCF-49A0-B64C-0BC6FCC8D052}" destId="{A1087A89-5CF2-43B7-A830-AEE1120C48BE}" srcOrd="0" destOrd="0" presId="urn:microsoft.com/office/officeart/2005/8/layout/orgChart1"/>
    <dgm:cxn modelId="{42E252A8-31D8-429F-AAFF-045529EBFB12}" type="presOf" srcId="{89F3FDC7-4584-4774-ADD7-C6E0A6B5FC2E}" destId="{6E1586E2-0F53-427A-AF05-16D7334CA445}" srcOrd="1" destOrd="0" presId="urn:microsoft.com/office/officeart/2005/8/layout/orgChart1"/>
    <dgm:cxn modelId="{6E8195CF-EFC0-4F94-BA55-380ECFDDCB6F}" type="presOf" srcId="{89F3FDC7-4584-4774-ADD7-C6E0A6B5FC2E}" destId="{D16BBF25-7987-4443-B1F9-EB95A6C8E1B1}" srcOrd="0" destOrd="0" presId="urn:microsoft.com/office/officeart/2005/8/layout/orgChart1"/>
    <dgm:cxn modelId="{12C6B739-24C1-473B-B299-3D6D59F47A32}" type="presOf" srcId="{4AA90590-2AB5-4D12-A422-A4EC2DFD47C7}" destId="{71EAD50B-0679-429D-B750-268B7A5A1E67}" srcOrd="1" destOrd="0" presId="urn:microsoft.com/office/officeart/2005/8/layout/orgChart1"/>
    <dgm:cxn modelId="{444DD9CF-EAE5-4767-8062-7124602E0F63}" srcId="{89F3FDC7-4584-4774-ADD7-C6E0A6B5FC2E}" destId="{709F4F55-9589-429A-81E3-55E3CA19D6DB}" srcOrd="1" destOrd="0" parTransId="{0EBA795F-F151-4182-A839-63AA26FFBE5C}" sibTransId="{91EFEBA5-56D1-4F12-9744-86D6ECCB40C9}"/>
    <dgm:cxn modelId="{318CB3EE-EC04-4672-A09B-74C6E6A7DBEA}" srcId="{89F3FDC7-4584-4774-ADD7-C6E0A6B5FC2E}" destId="{F94656BD-4399-4523-B106-7FFAC10D2760}" srcOrd="4" destOrd="0" parTransId="{8FA38CDB-B7A5-4241-B379-CD0C0B367B07}" sibTransId="{102400AF-CFD8-437F-B05A-94B828CD1068}"/>
    <dgm:cxn modelId="{445A6A1D-2D28-4D48-9A50-4A25D3298D1C}" srcId="{6D8D14E3-1346-4532-8C60-11BF0AEB0FFF}" destId="{9E04453E-95C5-4B08-83CD-E8C8D89B12D2}" srcOrd="1" destOrd="0" parTransId="{543407F0-A2B4-4AAC-AD7E-F12EB4A91E68}" sibTransId="{22242B9F-EBA3-4C3B-A7EB-898E051B027E}"/>
    <dgm:cxn modelId="{5629D53D-B628-4072-8E21-CF2310324C5B}" type="presOf" srcId="{F3E310CF-C103-4C9A-B776-68F5940ED2A2}" destId="{F640C46C-57CC-4A44-915C-3005D16077D8}" srcOrd="1" destOrd="0" presId="urn:microsoft.com/office/officeart/2005/8/layout/orgChart1"/>
    <dgm:cxn modelId="{AB8959D2-2283-411D-BEA7-0C1F351070FE}" type="presOf" srcId="{19511BD4-B57D-4D69-B7C9-89FA3AFB3464}" destId="{2A932225-8412-4EC5-8324-7EEA4E196477}" srcOrd="1" destOrd="0" presId="urn:microsoft.com/office/officeart/2005/8/layout/orgChart1"/>
    <dgm:cxn modelId="{1A39D430-50AB-40B6-9F94-2DC50851ABD2}" type="presOf" srcId="{543407F0-A2B4-4AAC-AD7E-F12EB4A91E68}" destId="{C44EB3CC-3897-49EE-B6CE-DC3388329053}" srcOrd="0" destOrd="0" presId="urn:microsoft.com/office/officeart/2005/8/layout/orgChart1"/>
    <dgm:cxn modelId="{D02E9787-3966-45ED-8F16-E3C83F4F49BC}" type="presOf" srcId="{F94656BD-4399-4523-B106-7FFAC10D2760}" destId="{2EB289D5-88AC-4BA2-8620-09350CFCA65E}" srcOrd="0" destOrd="0" presId="urn:microsoft.com/office/officeart/2005/8/layout/orgChart1"/>
    <dgm:cxn modelId="{3743E987-BCB9-49F9-A6F0-6339FA601B9C}" srcId="{6D8D14E3-1346-4532-8C60-11BF0AEB0FFF}" destId="{4AA90590-2AB5-4D12-A422-A4EC2DFD47C7}" srcOrd="0" destOrd="0" parTransId="{118FF67C-031E-48ED-86C0-7DF0DB0C243C}" sibTransId="{556434A7-0F47-43AC-9683-05B5A929669D}"/>
    <dgm:cxn modelId="{3F8450F2-9C9E-4A2B-A345-78C8538E3A1B}" type="presOf" srcId="{14B066E0-BCCF-49A0-B64C-0BC6FCC8D052}" destId="{17D3F789-3C1A-444B-9B32-A602CB0D8EB1}" srcOrd="1" destOrd="0" presId="urn:microsoft.com/office/officeart/2005/8/layout/orgChart1"/>
    <dgm:cxn modelId="{5614214E-98DA-423A-A0CA-5157C7F91FDC}" type="presOf" srcId="{8FA38CDB-B7A5-4241-B379-CD0C0B367B07}" destId="{AED756E9-7E2D-4120-AE90-E80F3EA3C16A}" srcOrd="0" destOrd="0" presId="urn:microsoft.com/office/officeart/2005/8/layout/orgChart1"/>
    <dgm:cxn modelId="{0C34E07F-17D9-4FB7-86BA-ECFED9D0B697}" type="presOf" srcId="{61BB5C44-0A27-46B2-8C0E-C27F6CD0AC6A}" destId="{644E2F34-FF88-4E94-98D6-C9483743A4BD}" srcOrd="0" destOrd="0" presId="urn:microsoft.com/office/officeart/2005/8/layout/orgChart1"/>
    <dgm:cxn modelId="{4F2ACFD1-2FF6-468F-B886-92AD6C973AE8}" type="presOf" srcId="{709F4F55-9589-429A-81E3-55E3CA19D6DB}" destId="{69142104-A6BC-4641-A8DD-04215FF0E7C5}" srcOrd="1" destOrd="0" presId="urn:microsoft.com/office/officeart/2005/8/layout/orgChart1"/>
    <dgm:cxn modelId="{6C87CF12-E178-4648-977B-3263A058FD08}" type="presOf" srcId="{9E04453E-95C5-4B08-83CD-E8C8D89B12D2}" destId="{C915C07D-50B1-4C9E-AB43-183D6E548A7F}" srcOrd="0" destOrd="0" presId="urn:microsoft.com/office/officeart/2005/8/layout/orgChart1"/>
    <dgm:cxn modelId="{E9B8721F-6832-4C16-A5EE-0DF84DAB7C2E}" type="presOf" srcId="{6D8D14E3-1346-4532-8C60-11BF0AEB0FFF}" destId="{0FD8EF55-CA9A-41A2-A476-9F83F78CA3FD}" srcOrd="0" destOrd="0" presId="urn:microsoft.com/office/officeart/2005/8/layout/orgChart1"/>
    <dgm:cxn modelId="{565508EF-A0A7-48FA-ACA3-C927FA12628B}" type="presOf" srcId="{F3E310CF-C103-4C9A-B776-68F5940ED2A2}" destId="{664C3594-7DEE-47EF-8B35-9919FD445D53}" srcOrd="0" destOrd="0" presId="urn:microsoft.com/office/officeart/2005/8/layout/orgChart1"/>
    <dgm:cxn modelId="{3E60044F-AAAA-4C47-A4E8-1060A1FE7048}" type="presOf" srcId="{4AA90590-2AB5-4D12-A422-A4EC2DFD47C7}" destId="{25B783CE-5AC8-4972-85CA-0A6CF1C5E480}" srcOrd="0" destOrd="0" presId="urn:microsoft.com/office/officeart/2005/8/layout/orgChart1"/>
    <dgm:cxn modelId="{A43B9632-1D6B-4573-B736-5A0D86A7CCA5}" type="presOf" srcId="{19511BD4-B57D-4D69-B7C9-89FA3AFB3464}" destId="{1D0CCF3F-8E16-4141-855D-54B0D098CCA2}" srcOrd="0" destOrd="0" presId="urn:microsoft.com/office/officeart/2005/8/layout/orgChart1"/>
    <dgm:cxn modelId="{D9DBA152-0B24-4436-A831-41F14929043B}" type="presOf" srcId="{709F4F55-9589-429A-81E3-55E3CA19D6DB}" destId="{D0A50B1F-D554-4AE0-BD99-18E56A39AFB1}" srcOrd="0" destOrd="0" presId="urn:microsoft.com/office/officeart/2005/8/layout/orgChart1"/>
    <dgm:cxn modelId="{28CDB553-46C7-495F-AEB7-A259BE9CD08A}" type="presOf" srcId="{2611DFC4-6F29-4973-AC51-3F6D69165791}" destId="{87D49D6A-4DA9-41EF-ABE1-2C96CD80BFE3}" srcOrd="1" destOrd="0" presId="urn:microsoft.com/office/officeart/2005/8/layout/orgChart1"/>
    <dgm:cxn modelId="{9CD1EF70-0981-4B98-9117-2410BFF988C5}" type="presOf" srcId="{9E04453E-95C5-4B08-83CD-E8C8D89B12D2}" destId="{23BF8581-80B8-41D2-93E0-A47516869C8D}" srcOrd="1" destOrd="0" presId="urn:microsoft.com/office/officeart/2005/8/layout/orgChart1"/>
    <dgm:cxn modelId="{40E964C8-8191-4E1F-8A5B-B4AFF1C3BCCB}" srcId="{89F3FDC7-4584-4774-ADD7-C6E0A6B5FC2E}" destId="{2611DFC4-6F29-4973-AC51-3F6D69165791}" srcOrd="0" destOrd="0" parTransId="{1B27C077-11CB-4BCA-AEC2-072096B83CFB}" sibTransId="{45EA3623-9EC9-4BAF-B2E1-DFE7C98D5AB5}"/>
    <dgm:cxn modelId="{88A133B3-51F2-4941-9F31-68676C99F42E}" type="presOf" srcId="{FCC75C5B-C464-47D0-B8D7-8E790DB26302}" destId="{A10D9486-6BCF-4910-BEA8-132CA25FF053}" srcOrd="0" destOrd="0" presId="urn:microsoft.com/office/officeart/2005/8/layout/orgChart1"/>
    <dgm:cxn modelId="{543C50BD-2357-498D-B1A3-9F05BCDF165D}" type="presOf" srcId="{1066C95A-BE3A-4CD4-B2F0-CF5AF215B1D8}" destId="{15F54ED6-007D-441B-BABC-C22D963187DF}" srcOrd="0" destOrd="0" presId="urn:microsoft.com/office/officeart/2005/8/layout/orgChart1"/>
    <dgm:cxn modelId="{10C9C998-40D0-4613-86CB-63D99F91F611}" type="presOf" srcId="{F94656BD-4399-4523-B106-7FFAC10D2760}" destId="{AAE279A4-A52A-4B69-8226-47E1D00FF3BE}" srcOrd="1" destOrd="0" presId="urn:microsoft.com/office/officeart/2005/8/layout/orgChart1"/>
    <dgm:cxn modelId="{D25AA173-CCD3-4594-BFB9-E34C3F00B786}" srcId="{61BB5C44-0A27-46B2-8C0E-C27F6CD0AC6A}" destId="{19511BD4-B57D-4D69-B7C9-89FA3AFB3464}" srcOrd="0" destOrd="0" parTransId="{54C3FFC6-DF44-4C24-96B0-AD7B06D0521A}" sibTransId="{CD1277D3-7AE0-4BBA-A942-C6C78A116845}"/>
    <dgm:cxn modelId="{AAB1A915-8C54-41F3-BA05-1E7DA89493AF}" type="presParOf" srcId="{644E2F34-FF88-4E94-98D6-C9483743A4BD}" destId="{84930963-6301-44D6-B948-BA8BBF29181A}" srcOrd="0" destOrd="0" presId="urn:microsoft.com/office/officeart/2005/8/layout/orgChart1"/>
    <dgm:cxn modelId="{AC6085FB-D7B9-4183-BA2B-AE085784EF37}" type="presParOf" srcId="{84930963-6301-44D6-B948-BA8BBF29181A}" destId="{81F2E67E-1466-417A-8A05-D588BC0F61F8}" srcOrd="0" destOrd="0" presId="urn:microsoft.com/office/officeart/2005/8/layout/orgChart1"/>
    <dgm:cxn modelId="{05D53123-5400-40DC-BCC4-6F3D42CBC2EA}" type="presParOf" srcId="{81F2E67E-1466-417A-8A05-D588BC0F61F8}" destId="{1D0CCF3F-8E16-4141-855D-54B0D098CCA2}" srcOrd="0" destOrd="0" presId="urn:microsoft.com/office/officeart/2005/8/layout/orgChart1"/>
    <dgm:cxn modelId="{7CA2710D-5F0D-45CF-9AFB-E33052802444}" type="presParOf" srcId="{81F2E67E-1466-417A-8A05-D588BC0F61F8}" destId="{2A932225-8412-4EC5-8324-7EEA4E196477}" srcOrd="1" destOrd="0" presId="urn:microsoft.com/office/officeart/2005/8/layout/orgChart1"/>
    <dgm:cxn modelId="{BDB8AF99-F587-46B7-A494-A93877DA7F78}" type="presParOf" srcId="{84930963-6301-44D6-B948-BA8BBF29181A}" destId="{1FED148A-DD80-4C3B-97E6-784B250D8FE2}" srcOrd="1" destOrd="0" presId="urn:microsoft.com/office/officeart/2005/8/layout/orgChart1"/>
    <dgm:cxn modelId="{A8D027D0-CB7A-48EA-B0DE-33E4967FF6C3}" type="presParOf" srcId="{1FED148A-DD80-4C3B-97E6-784B250D8FE2}" destId="{15F54ED6-007D-441B-BABC-C22D963187DF}" srcOrd="0" destOrd="0" presId="urn:microsoft.com/office/officeart/2005/8/layout/orgChart1"/>
    <dgm:cxn modelId="{8D48DED6-C3BD-4F0B-A64B-87DACD738F2C}" type="presParOf" srcId="{1FED148A-DD80-4C3B-97E6-784B250D8FE2}" destId="{DF71C295-8964-4721-AD9B-F89049DF1085}" srcOrd="1" destOrd="0" presId="urn:microsoft.com/office/officeart/2005/8/layout/orgChart1"/>
    <dgm:cxn modelId="{F05DAE3E-3862-4EA5-8CEE-B081D5FC45AB}" type="presParOf" srcId="{DF71C295-8964-4721-AD9B-F89049DF1085}" destId="{49A435B7-7612-41F9-8341-2AEA92C826F6}" srcOrd="0" destOrd="0" presId="urn:microsoft.com/office/officeart/2005/8/layout/orgChart1"/>
    <dgm:cxn modelId="{2740A579-06D4-4461-BF7D-F33B2D49AA33}" type="presParOf" srcId="{49A435B7-7612-41F9-8341-2AEA92C826F6}" destId="{0FD8EF55-CA9A-41A2-A476-9F83F78CA3FD}" srcOrd="0" destOrd="0" presId="urn:microsoft.com/office/officeart/2005/8/layout/orgChart1"/>
    <dgm:cxn modelId="{3623B2A9-4A97-41BB-AB54-B351756A16CB}" type="presParOf" srcId="{49A435B7-7612-41F9-8341-2AEA92C826F6}" destId="{2AAA0461-7450-495D-851E-C4A521B653D4}" srcOrd="1" destOrd="0" presId="urn:microsoft.com/office/officeart/2005/8/layout/orgChart1"/>
    <dgm:cxn modelId="{536259A5-080B-4366-A9EC-ED08ABBE9E47}" type="presParOf" srcId="{DF71C295-8964-4721-AD9B-F89049DF1085}" destId="{5710EABB-7412-4570-BB6A-6CBE7016A867}" srcOrd="1" destOrd="0" presId="urn:microsoft.com/office/officeart/2005/8/layout/orgChart1"/>
    <dgm:cxn modelId="{64F3099F-3650-48A4-9DA4-B7E311EACB92}" type="presParOf" srcId="{5710EABB-7412-4570-BB6A-6CBE7016A867}" destId="{3C2ED97D-E6CD-4E30-A623-4E1F3DB4A052}" srcOrd="0" destOrd="0" presId="urn:microsoft.com/office/officeart/2005/8/layout/orgChart1"/>
    <dgm:cxn modelId="{7DBC37A7-3494-4121-A62E-AF4988A88C07}" type="presParOf" srcId="{5710EABB-7412-4570-BB6A-6CBE7016A867}" destId="{48E4FA85-33C6-466D-BCE7-31532E38DF81}" srcOrd="1" destOrd="0" presId="urn:microsoft.com/office/officeart/2005/8/layout/orgChart1"/>
    <dgm:cxn modelId="{225F2301-5250-4CB9-910F-F92687F48BB1}" type="presParOf" srcId="{48E4FA85-33C6-466D-BCE7-31532E38DF81}" destId="{579AB6A8-C6EB-4716-BF65-E1624F7FCED6}" srcOrd="0" destOrd="0" presId="urn:microsoft.com/office/officeart/2005/8/layout/orgChart1"/>
    <dgm:cxn modelId="{4FA94AD7-805F-4E4D-8B5E-6F96E0B55F30}" type="presParOf" srcId="{579AB6A8-C6EB-4716-BF65-E1624F7FCED6}" destId="{25B783CE-5AC8-4972-85CA-0A6CF1C5E480}" srcOrd="0" destOrd="0" presId="urn:microsoft.com/office/officeart/2005/8/layout/orgChart1"/>
    <dgm:cxn modelId="{7E0961E5-EAFE-4164-B9AF-50B649EA6A85}" type="presParOf" srcId="{579AB6A8-C6EB-4716-BF65-E1624F7FCED6}" destId="{71EAD50B-0679-429D-B750-268B7A5A1E67}" srcOrd="1" destOrd="0" presId="urn:microsoft.com/office/officeart/2005/8/layout/orgChart1"/>
    <dgm:cxn modelId="{DE94491F-F8E6-4E0F-BA7F-EF97906A8568}" type="presParOf" srcId="{48E4FA85-33C6-466D-BCE7-31532E38DF81}" destId="{611048EC-1588-4060-B7A6-1971D8365230}" srcOrd="1" destOrd="0" presId="urn:microsoft.com/office/officeart/2005/8/layout/orgChart1"/>
    <dgm:cxn modelId="{23B18110-C2FC-4802-A0F3-BD6AA59906F2}" type="presParOf" srcId="{48E4FA85-33C6-466D-BCE7-31532E38DF81}" destId="{7EEE916E-4C5F-4C24-AF79-DC34469E9A30}" srcOrd="2" destOrd="0" presId="urn:microsoft.com/office/officeart/2005/8/layout/orgChart1"/>
    <dgm:cxn modelId="{1C7DE048-21A3-4E87-AA84-DFF7EDDD526A}" type="presParOf" srcId="{5710EABB-7412-4570-BB6A-6CBE7016A867}" destId="{C44EB3CC-3897-49EE-B6CE-DC3388329053}" srcOrd="2" destOrd="0" presId="urn:microsoft.com/office/officeart/2005/8/layout/orgChart1"/>
    <dgm:cxn modelId="{999B42A8-E28E-41DD-B1E3-0983DDA07F3D}" type="presParOf" srcId="{5710EABB-7412-4570-BB6A-6CBE7016A867}" destId="{CD8226D1-D107-4767-97B9-5875BEE58723}" srcOrd="3" destOrd="0" presId="urn:microsoft.com/office/officeart/2005/8/layout/orgChart1"/>
    <dgm:cxn modelId="{E66D0309-6206-49A4-B00E-C2E14C9A928E}" type="presParOf" srcId="{CD8226D1-D107-4767-97B9-5875BEE58723}" destId="{3287AD94-16A0-4A25-961D-503299C4C88D}" srcOrd="0" destOrd="0" presId="urn:microsoft.com/office/officeart/2005/8/layout/orgChart1"/>
    <dgm:cxn modelId="{C7144EE4-C1E7-42AC-8726-CFBDFDB8D857}" type="presParOf" srcId="{3287AD94-16A0-4A25-961D-503299C4C88D}" destId="{C915C07D-50B1-4C9E-AB43-183D6E548A7F}" srcOrd="0" destOrd="0" presId="urn:microsoft.com/office/officeart/2005/8/layout/orgChart1"/>
    <dgm:cxn modelId="{99FA8043-DB8F-4023-AC86-ECA3C8C850EB}" type="presParOf" srcId="{3287AD94-16A0-4A25-961D-503299C4C88D}" destId="{23BF8581-80B8-41D2-93E0-A47516869C8D}" srcOrd="1" destOrd="0" presId="urn:microsoft.com/office/officeart/2005/8/layout/orgChart1"/>
    <dgm:cxn modelId="{0017CAB5-C143-43C4-BDC3-FD6905A4EB34}" type="presParOf" srcId="{CD8226D1-D107-4767-97B9-5875BEE58723}" destId="{9F68DDBF-823D-4D7C-B78F-19677D8288B0}" srcOrd="1" destOrd="0" presId="urn:microsoft.com/office/officeart/2005/8/layout/orgChart1"/>
    <dgm:cxn modelId="{AD8DBDE1-8C43-4112-B58E-A55C4E38457C}" type="presParOf" srcId="{CD8226D1-D107-4767-97B9-5875BEE58723}" destId="{CBE16805-A55B-43B8-B3A7-A9D2746B1FBF}" srcOrd="2" destOrd="0" presId="urn:microsoft.com/office/officeart/2005/8/layout/orgChart1"/>
    <dgm:cxn modelId="{81BC45A9-EB24-4F46-A22D-A10D09C7E806}" type="presParOf" srcId="{DF71C295-8964-4721-AD9B-F89049DF1085}" destId="{26221134-F0F3-453C-AA85-44C2AEBC5FEC}" srcOrd="2" destOrd="0" presId="urn:microsoft.com/office/officeart/2005/8/layout/orgChart1"/>
    <dgm:cxn modelId="{13FD2C83-7072-4FDF-A94A-99EA151DE881}" type="presParOf" srcId="{1FED148A-DD80-4C3B-97E6-784B250D8FE2}" destId="{049FC9CC-200B-4A0D-93C2-396D1135D8DA}" srcOrd="2" destOrd="0" presId="urn:microsoft.com/office/officeart/2005/8/layout/orgChart1"/>
    <dgm:cxn modelId="{00D29CED-8C08-4DC8-95C6-5467E428B5CA}" type="presParOf" srcId="{1FED148A-DD80-4C3B-97E6-784B250D8FE2}" destId="{D7C09F26-A075-4C46-9961-5BA3EC647609}" srcOrd="3" destOrd="0" presId="urn:microsoft.com/office/officeart/2005/8/layout/orgChart1"/>
    <dgm:cxn modelId="{6EAEF45F-CEB6-41AE-9A44-CDF80E76F5AE}" type="presParOf" srcId="{D7C09F26-A075-4C46-9961-5BA3EC647609}" destId="{117C2726-1B27-48ED-8443-08C0211D8619}" srcOrd="0" destOrd="0" presId="urn:microsoft.com/office/officeart/2005/8/layout/orgChart1"/>
    <dgm:cxn modelId="{86698FC4-5626-40D3-ADA1-9D36FD9BA451}" type="presParOf" srcId="{117C2726-1B27-48ED-8443-08C0211D8619}" destId="{D16BBF25-7987-4443-B1F9-EB95A6C8E1B1}" srcOrd="0" destOrd="0" presId="urn:microsoft.com/office/officeart/2005/8/layout/orgChart1"/>
    <dgm:cxn modelId="{66531FB4-1BFE-49AC-87A5-629431793F86}" type="presParOf" srcId="{117C2726-1B27-48ED-8443-08C0211D8619}" destId="{6E1586E2-0F53-427A-AF05-16D7334CA445}" srcOrd="1" destOrd="0" presId="urn:microsoft.com/office/officeart/2005/8/layout/orgChart1"/>
    <dgm:cxn modelId="{095A635D-2643-4825-885D-85F4F64479EA}" type="presParOf" srcId="{D7C09F26-A075-4C46-9961-5BA3EC647609}" destId="{174A1467-E7B7-4CEA-B77D-2F031F005B0D}" srcOrd="1" destOrd="0" presId="urn:microsoft.com/office/officeart/2005/8/layout/orgChart1"/>
    <dgm:cxn modelId="{6D541EF8-1F80-4433-947A-67CFC39FF6F7}" type="presParOf" srcId="{174A1467-E7B7-4CEA-B77D-2F031F005B0D}" destId="{DE7FEC7C-9BC0-423A-B11B-B69499986218}" srcOrd="0" destOrd="0" presId="urn:microsoft.com/office/officeart/2005/8/layout/orgChart1"/>
    <dgm:cxn modelId="{7057C8CE-1310-4008-825E-D9562FDDAA95}" type="presParOf" srcId="{174A1467-E7B7-4CEA-B77D-2F031F005B0D}" destId="{825E2FD2-F869-49D2-ADC7-4F2FC4CAAD54}" srcOrd="1" destOrd="0" presId="urn:microsoft.com/office/officeart/2005/8/layout/orgChart1"/>
    <dgm:cxn modelId="{91215CFA-7635-49F5-9D38-E0286C7C7C5A}" type="presParOf" srcId="{825E2FD2-F869-49D2-ADC7-4F2FC4CAAD54}" destId="{06E3EA93-C923-4C6C-831D-5D19FC4A7F93}" srcOrd="0" destOrd="0" presId="urn:microsoft.com/office/officeart/2005/8/layout/orgChart1"/>
    <dgm:cxn modelId="{F182040F-85A6-4DCE-86E2-49CD26C7A753}" type="presParOf" srcId="{06E3EA93-C923-4C6C-831D-5D19FC4A7F93}" destId="{7689ACE6-89C3-4602-B8FF-D17D9117ECFC}" srcOrd="0" destOrd="0" presId="urn:microsoft.com/office/officeart/2005/8/layout/orgChart1"/>
    <dgm:cxn modelId="{4A6E3AE0-686A-42C9-983A-D81D2C34F314}" type="presParOf" srcId="{06E3EA93-C923-4C6C-831D-5D19FC4A7F93}" destId="{87D49D6A-4DA9-41EF-ABE1-2C96CD80BFE3}" srcOrd="1" destOrd="0" presId="urn:microsoft.com/office/officeart/2005/8/layout/orgChart1"/>
    <dgm:cxn modelId="{4413D73A-6AB0-4C9F-976B-0A051A1D1361}" type="presParOf" srcId="{825E2FD2-F869-49D2-ADC7-4F2FC4CAAD54}" destId="{BF6790F8-E54C-4D25-A343-FF0302542304}" srcOrd="1" destOrd="0" presId="urn:microsoft.com/office/officeart/2005/8/layout/orgChart1"/>
    <dgm:cxn modelId="{52FB3D9D-B427-4253-9BD0-D5E270B5819E}" type="presParOf" srcId="{825E2FD2-F869-49D2-ADC7-4F2FC4CAAD54}" destId="{00F2AF14-1AE8-471E-A8F0-B27AB2534CDD}" srcOrd="2" destOrd="0" presId="urn:microsoft.com/office/officeart/2005/8/layout/orgChart1"/>
    <dgm:cxn modelId="{6CBCC9F9-834D-4698-B8AA-8EF3857B4ABE}" type="presParOf" srcId="{174A1467-E7B7-4CEA-B77D-2F031F005B0D}" destId="{226334D0-ABE8-4FC0-9325-FF03340C3080}" srcOrd="2" destOrd="0" presId="urn:microsoft.com/office/officeart/2005/8/layout/orgChart1"/>
    <dgm:cxn modelId="{6C25D94B-BC8B-41D0-98E4-DC0DAD83E49C}" type="presParOf" srcId="{174A1467-E7B7-4CEA-B77D-2F031F005B0D}" destId="{0E69C189-71D9-447C-974F-87F0CC47A666}" srcOrd="3" destOrd="0" presId="urn:microsoft.com/office/officeart/2005/8/layout/orgChart1"/>
    <dgm:cxn modelId="{71F9BDA0-5C8C-4E57-8074-58469B851247}" type="presParOf" srcId="{0E69C189-71D9-447C-974F-87F0CC47A666}" destId="{7F52DF8D-85BA-445D-B12A-96432E62092E}" srcOrd="0" destOrd="0" presId="urn:microsoft.com/office/officeart/2005/8/layout/orgChart1"/>
    <dgm:cxn modelId="{0D4A4974-FBFD-41F4-9780-9DA288C2BB54}" type="presParOf" srcId="{7F52DF8D-85BA-445D-B12A-96432E62092E}" destId="{D0A50B1F-D554-4AE0-BD99-18E56A39AFB1}" srcOrd="0" destOrd="0" presId="urn:microsoft.com/office/officeart/2005/8/layout/orgChart1"/>
    <dgm:cxn modelId="{FABCF5A2-7940-4CFE-9E44-4E53DC8B32EA}" type="presParOf" srcId="{7F52DF8D-85BA-445D-B12A-96432E62092E}" destId="{69142104-A6BC-4641-A8DD-04215FF0E7C5}" srcOrd="1" destOrd="0" presId="urn:microsoft.com/office/officeart/2005/8/layout/orgChart1"/>
    <dgm:cxn modelId="{CEF4742E-900D-4AE6-A90A-75BE2CFD8C2F}" type="presParOf" srcId="{0E69C189-71D9-447C-974F-87F0CC47A666}" destId="{9AEDB3E1-8560-4DFD-AC1D-7CF9393F54AC}" srcOrd="1" destOrd="0" presId="urn:microsoft.com/office/officeart/2005/8/layout/orgChart1"/>
    <dgm:cxn modelId="{55A79A68-0805-48D3-BAE1-1AAAC2E0DDA9}" type="presParOf" srcId="{0E69C189-71D9-447C-974F-87F0CC47A666}" destId="{9673C7EC-6F94-4748-9BC3-7EF6ABA3C127}" srcOrd="2" destOrd="0" presId="urn:microsoft.com/office/officeart/2005/8/layout/orgChart1"/>
    <dgm:cxn modelId="{D6BF3334-D239-4EFB-AB7A-0754A65FB534}" type="presParOf" srcId="{174A1467-E7B7-4CEA-B77D-2F031F005B0D}" destId="{668D4374-BADB-4C85-AD14-8951741763DD}" srcOrd="4" destOrd="0" presId="urn:microsoft.com/office/officeart/2005/8/layout/orgChart1"/>
    <dgm:cxn modelId="{A8FA2EFB-8B4A-4CA2-9E25-C35007D04471}" type="presParOf" srcId="{174A1467-E7B7-4CEA-B77D-2F031F005B0D}" destId="{C5207044-41BB-4906-B524-602CAB5C94AC}" srcOrd="5" destOrd="0" presId="urn:microsoft.com/office/officeart/2005/8/layout/orgChart1"/>
    <dgm:cxn modelId="{B6811C5C-B987-4720-8C80-9C26C0F457FB}" type="presParOf" srcId="{C5207044-41BB-4906-B524-602CAB5C94AC}" destId="{439DAD1F-12BD-4CEE-8E7F-4EF033495F89}" srcOrd="0" destOrd="0" presId="urn:microsoft.com/office/officeart/2005/8/layout/orgChart1"/>
    <dgm:cxn modelId="{E662330C-E515-4B0B-BBF3-227128C974C6}" type="presParOf" srcId="{439DAD1F-12BD-4CEE-8E7F-4EF033495F89}" destId="{A10D9486-6BCF-4910-BEA8-132CA25FF053}" srcOrd="0" destOrd="0" presId="urn:microsoft.com/office/officeart/2005/8/layout/orgChart1"/>
    <dgm:cxn modelId="{DB5DB1D6-F9E6-4B54-BB71-155A06117921}" type="presParOf" srcId="{439DAD1F-12BD-4CEE-8E7F-4EF033495F89}" destId="{9D443335-03C1-434A-BE4C-95745592A30A}" srcOrd="1" destOrd="0" presId="urn:microsoft.com/office/officeart/2005/8/layout/orgChart1"/>
    <dgm:cxn modelId="{4F51B436-F76B-4D23-94F4-794B6F324BBE}" type="presParOf" srcId="{C5207044-41BB-4906-B524-602CAB5C94AC}" destId="{4F888405-A0AA-4027-AB81-64ABD9607B53}" srcOrd="1" destOrd="0" presId="urn:microsoft.com/office/officeart/2005/8/layout/orgChart1"/>
    <dgm:cxn modelId="{FF8D2533-A10F-4C51-9C9D-1C06C3CEB80B}" type="presParOf" srcId="{C5207044-41BB-4906-B524-602CAB5C94AC}" destId="{600BC0F1-DAE0-4923-B892-1CBB36D77053}" srcOrd="2" destOrd="0" presId="urn:microsoft.com/office/officeart/2005/8/layout/orgChart1"/>
    <dgm:cxn modelId="{CE406A56-F6F3-4B1F-BB00-F11F1B746E98}" type="presParOf" srcId="{174A1467-E7B7-4CEA-B77D-2F031F005B0D}" destId="{4D111979-5149-4B00-89DE-CEC55825306F}" srcOrd="6" destOrd="0" presId="urn:microsoft.com/office/officeart/2005/8/layout/orgChart1"/>
    <dgm:cxn modelId="{E1F4E883-3F46-4DB0-B355-5E885377C517}" type="presParOf" srcId="{174A1467-E7B7-4CEA-B77D-2F031F005B0D}" destId="{2EDCA988-3C28-4D00-A5B3-52F14E5777A4}" srcOrd="7" destOrd="0" presId="urn:microsoft.com/office/officeart/2005/8/layout/orgChart1"/>
    <dgm:cxn modelId="{214A67BA-DB88-44A2-A44E-813AB4707E0B}" type="presParOf" srcId="{2EDCA988-3C28-4D00-A5B3-52F14E5777A4}" destId="{7F5D0DA4-C048-4763-BE0D-E9B672CB926C}" srcOrd="0" destOrd="0" presId="urn:microsoft.com/office/officeart/2005/8/layout/orgChart1"/>
    <dgm:cxn modelId="{472041B3-2A40-4472-8CEF-A3EB96C59593}" type="presParOf" srcId="{7F5D0DA4-C048-4763-BE0D-E9B672CB926C}" destId="{A1087A89-5CF2-43B7-A830-AEE1120C48BE}" srcOrd="0" destOrd="0" presId="urn:microsoft.com/office/officeart/2005/8/layout/orgChart1"/>
    <dgm:cxn modelId="{FEB493C7-E69D-4D10-9F05-5522CEBCC385}" type="presParOf" srcId="{7F5D0DA4-C048-4763-BE0D-E9B672CB926C}" destId="{17D3F789-3C1A-444B-9B32-A602CB0D8EB1}" srcOrd="1" destOrd="0" presId="urn:microsoft.com/office/officeart/2005/8/layout/orgChart1"/>
    <dgm:cxn modelId="{08CCEFD2-9FDF-404B-8DEA-173FF204B6EA}" type="presParOf" srcId="{2EDCA988-3C28-4D00-A5B3-52F14E5777A4}" destId="{A97944E8-1E66-4FBC-8AB5-FED3E3437561}" srcOrd="1" destOrd="0" presId="urn:microsoft.com/office/officeart/2005/8/layout/orgChart1"/>
    <dgm:cxn modelId="{0F83FAFC-071C-4ABA-BD2A-61DD21FE0C22}" type="presParOf" srcId="{2EDCA988-3C28-4D00-A5B3-52F14E5777A4}" destId="{D6337AFA-444A-4987-9546-812088CE6A47}" srcOrd="2" destOrd="0" presId="urn:microsoft.com/office/officeart/2005/8/layout/orgChart1"/>
    <dgm:cxn modelId="{B3B06364-A35B-451B-B528-7E7A93967D38}" type="presParOf" srcId="{174A1467-E7B7-4CEA-B77D-2F031F005B0D}" destId="{AED756E9-7E2D-4120-AE90-E80F3EA3C16A}" srcOrd="8" destOrd="0" presId="urn:microsoft.com/office/officeart/2005/8/layout/orgChart1"/>
    <dgm:cxn modelId="{D31DB203-DB4D-42A3-A578-729099529BFA}" type="presParOf" srcId="{174A1467-E7B7-4CEA-B77D-2F031F005B0D}" destId="{8A59E676-911E-4598-BCE8-1E3936B5B326}" srcOrd="9" destOrd="0" presId="urn:microsoft.com/office/officeart/2005/8/layout/orgChart1"/>
    <dgm:cxn modelId="{6B8A8CAB-B8F5-43AC-BEF6-8F3F2263CB10}" type="presParOf" srcId="{8A59E676-911E-4598-BCE8-1E3936B5B326}" destId="{2FBC1F29-7C46-4F12-834B-1C1F6A013216}" srcOrd="0" destOrd="0" presId="urn:microsoft.com/office/officeart/2005/8/layout/orgChart1"/>
    <dgm:cxn modelId="{C2215C37-D3BE-4899-AF36-B7A5D79A7958}" type="presParOf" srcId="{2FBC1F29-7C46-4F12-834B-1C1F6A013216}" destId="{2EB289D5-88AC-4BA2-8620-09350CFCA65E}" srcOrd="0" destOrd="0" presId="urn:microsoft.com/office/officeart/2005/8/layout/orgChart1"/>
    <dgm:cxn modelId="{81FF4118-148D-4B79-BA14-2BA75FCABB86}" type="presParOf" srcId="{2FBC1F29-7C46-4F12-834B-1C1F6A013216}" destId="{AAE279A4-A52A-4B69-8226-47E1D00FF3BE}" srcOrd="1" destOrd="0" presId="urn:microsoft.com/office/officeart/2005/8/layout/orgChart1"/>
    <dgm:cxn modelId="{849C67C8-4E2A-4A7F-9E76-1A6F80BCCC7C}" type="presParOf" srcId="{8A59E676-911E-4598-BCE8-1E3936B5B326}" destId="{D23CA12A-161B-4029-A2FB-96E911520A4C}" srcOrd="1" destOrd="0" presId="urn:microsoft.com/office/officeart/2005/8/layout/orgChart1"/>
    <dgm:cxn modelId="{9BF90A73-9F94-4271-B67C-C179769149C6}" type="presParOf" srcId="{8A59E676-911E-4598-BCE8-1E3936B5B326}" destId="{48B8FD06-F2A4-4EE4-B7EF-3998A5E051B8}" srcOrd="2" destOrd="0" presId="urn:microsoft.com/office/officeart/2005/8/layout/orgChart1"/>
    <dgm:cxn modelId="{CC3D776F-1689-49B3-9828-0BB9BDFE3807}" type="presParOf" srcId="{D7C09F26-A075-4C46-9961-5BA3EC647609}" destId="{9B4A6F29-40A7-42C0-BF62-D86269CBB074}" srcOrd="2" destOrd="0" presId="urn:microsoft.com/office/officeart/2005/8/layout/orgChart1"/>
    <dgm:cxn modelId="{EAD05BCD-979A-45DE-B7D6-E97A94B96891}" type="presParOf" srcId="{1FED148A-DD80-4C3B-97E6-784B250D8FE2}" destId="{7B642374-6B7F-4A9A-8465-F76F7D600C34}" srcOrd="4" destOrd="0" presId="urn:microsoft.com/office/officeart/2005/8/layout/orgChart1"/>
    <dgm:cxn modelId="{F2366841-C734-47B0-88B5-DBEC5AC1E685}" type="presParOf" srcId="{1FED148A-DD80-4C3B-97E6-784B250D8FE2}" destId="{1C78652A-1F37-419B-8D23-93A1D0CC4F3C}" srcOrd="5" destOrd="0" presId="urn:microsoft.com/office/officeart/2005/8/layout/orgChart1"/>
    <dgm:cxn modelId="{60EEA50F-AF8F-4F09-926A-53A1B27C3ED3}" type="presParOf" srcId="{1C78652A-1F37-419B-8D23-93A1D0CC4F3C}" destId="{FE548E8A-CA59-449C-8C2D-C0D94E3EBFA2}" srcOrd="0" destOrd="0" presId="urn:microsoft.com/office/officeart/2005/8/layout/orgChart1"/>
    <dgm:cxn modelId="{57AD9BCE-7254-44AB-960B-1825DF7D75A5}" type="presParOf" srcId="{FE548E8A-CA59-449C-8C2D-C0D94E3EBFA2}" destId="{664C3594-7DEE-47EF-8B35-9919FD445D53}" srcOrd="0" destOrd="0" presId="urn:microsoft.com/office/officeart/2005/8/layout/orgChart1"/>
    <dgm:cxn modelId="{B9A367C5-51D2-4822-98F0-D01F18E81DAB}" type="presParOf" srcId="{FE548E8A-CA59-449C-8C2D-C0D94E3EBFA2}" destId="{F640C46C-57CC-4A44-915C-3005D16077D8}" srcOrd="1" destOrd="0" presId="urn:microsoft.com/office/officeart/2005/8/layout/orgChart1"/>
    <dgm:cxn modelId="{1002D46C-AEBB-4791-AAF5-0197B5610070}" type="presParOf" srcId="{1C78652A-1F37-419B-8D23-93A1D0CC4F3C}" destId="{67DF2D0E-2EA9-471E-8B8E-131E0A7AE25E}" srcOrd="1" destOrd="0" presId="urn:microsoft.com/office/officeart/2005/8/layout/orgChart1"/>
    <dgm:cxn modelId="{070E2295-753F-4005-A13D-1C2ECF656A98}" type="presParOf" srcId="{1C78652A-1F37-419B-8D23-93A1D0CC4F3C}" destId="{1618D305-B64F-4F61-A848-D2FB13EA66E9}" srcOrd="2" destOrd="0" presId="urn:microsoft.com/office/officeart/2005/8/layout/orgChart1"/>
    <dgm:cxn modelId="{4C413E19-3E07-45DA-A7B2-E9688B314129}" type="presParOf" srcId="{84930963-6301-44D6-B948-BA8BBF29181A}" destId="{249F3331-8FE3-4227-A6C7-4F620704EC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42374-6B7F-4A9A-8465-F76F7D600C34}">
      <dsp:nvSpPr>
        <dsp:cNvPr id="0" name=""/>
        <dsp:cNvSpPr/>
      </dsp:nvSpPr>
      <dsp:spPr>
        <a:xfrm>
          <a:off x="4711357" y="549881"/>
          <a:ext cx="3281790" cy="52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92"/>
              </a:lnTo>
              <a:lnTo>
                <a:pt x="3281790" y="263892"/>
              </a:lnTo>
              <a:lnTo>
                <a:pt x="3281790" y="527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756E9-7E2D-4120-AE90-E80F3EA3C16A}">
      <dsp:nvSpPr>
        <dsp:cNvPr id="0" name=""/>
        <dsp:cNvSpPr/>
      </dsp:nvSpPr>
      <dsp:spPr>
        <a:xfrm>
          <a:off x="3609754" y="1485480"/>
          <a:ext cx="413100" cy="4796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6017"/>
              </a:lnTo>
              <a:lnTo>
                <a:pt x="413100" y="47960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11979-5149-4B00-89DE-CEC55825306F}">
      <dsp:nvSpPr>
        <dsp:cNvPr id="0" name=""/>
        <dsp:cNvSpPr/>
      </dsp:nvSpPr>
      <dsp:spPr>
        <a:xfrm>
          <a:off x="3609754" y="1485480"/>
          <a:ext cx="413100" cy="378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8878"/>
              </a:lnTo>
              <a:lnTo>
                <a:pt x="413100" y="378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D4374-BADB-4C85-AD14-8951741763DD}">
      <dsp:nvSpPr>
        <dsp:cNvPr id="0" name=""/>
        <dsp:cNvSpPr/>
      </dsp:nvSpPr>
      <dsp:spPr>
        <a:xfrm>
          <a:off x="3609754" y="1485480"/>
          <a:ext cx="413100" cy="2781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1739"/>
              </a:lnTo>
              <a:lnTo>
                <a:pt x="413100" y="27817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334D0-ABE8-4FC0-9325-FF03340C3080}">
      <dsp:nvSpPr>
        <dsp:cNvPr id="0" name=""/>
        <dsp:cNvSpPr/>
      </dsp:nvSpPr>
      <dsp:spPr>
        <a:xfrm>
          <a:off x="3609754" y="1485480"/>
          <a:ext cx="413100" cy="1774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600"/>
              </a:lnTo>
              <a:lnTo>
                <a:pt x="413100" y="17746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FEC7C-9BC0-423A-B11B-B69499986218}">
      <dsp:nvSpPr>
        <dsp:cNvPr id="0" name=""/>
        <dsp:cNvSpPr/>
      </dsp:nvSpPr>
      <dsp:spPr>
        <a:xfrm>
          <a:off x="3609754" y="1485480"/>
          <a:ext cx="413100" cy="767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461"/>
              </a:lnTo>
              <a:lnTo>
                <a:pt x="413100" y="767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C9CC-200B-4A0D-93C2-396D1135D8DA}">
      <dsp:nvSpPr>
        <dsp:cNvPr id="0" name=""/>
        <dsp:cNvSpPr/>
      </dsp:nvSpPr>
      <dsp:spPr>
        <a:xfrm>
          <a:off x="4665637" y="549881"/>
          <a:ext cx="91440" cy="527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EB3CC-3897-49EE-B6CE-DC3388329053}">
      <dsp:nvSpPr>
        <dsp:cNvPr id="0" name=""/>
        <dsp:cNvSpPr/>
      </dsp:nvSpPr>
      <dsp:spPr>
        <a:xfrm>
          <a:off x="327964" y="1485480"/>
          <a:ext cx="510942" cy="1730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819"/>
              </a:lnTo>
              <a:lnTo>
                <a:pt x="510942" y="17308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ED97D-E6CD-4E30-A623-4E1F3DB4A052}">
      <dsp:nvSpPr>
        <dsp:cNvPr id="0" name=""/>
        <dsp:cNvSpPr/>
      </dsp:nvSpPr>
      <dsp:spPr>
        <a:xfrm>
          <a:off x="327964" y="1485480"/>
          <a:ext cx="413100" cy="765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099"/>
              </a:lnTo>
              <a:lnTo>
                <a:pt x="413100" y="765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54ED6-007D-441B-BABC-C22D963187DF}">
      <dsp:nvSpPr>
        <dsp:cNvPr id="0" name=""/>
        <dsp:cNvSpPr/>
      </dsp:nvSpPr>
      <dsp:spPr>
        <a:xfrm>
          <a:off x="1429566" y="549881"/>
          <a:ext cx="3281790" cy="527784"/>
        </a:xfrm>
        <a:custGeom>
          <a:avLst/>
          <a:gdLst/>
          <a:ahLst/>
          <a:cxnLst/>
          <a:rect l="0" t="0" r="0" b="0"/>
          <a:pathLst>
            <a:path>
              <a:moveTo>
                <a:pt x="3281790" y="0"/>
              </a:moveTo>
              <a:lnTo>
                <a:pt x="3281790" y="263892"/>
              </a:lnTo>
              <a:lnTo>
                <a:pt x="0" y="263892"/>
              </a:lnTo>
              <a:lnTo>
                <a:pt x="0" y="527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CCF3F-8E16-4141-855D-54B0D098CCA2}">
      <dsp:nvSpPr>
        <dsp:cNvPr id="0" name=""/>
        <dsp:cNvSpPr/>
      </dsp:nvSpPr>
      <dsp:spPr>
        <a:xfrm>
          <a:off x="2445439" y="218"/>
          <a:ext cx="4531835" cy="549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latin typeface="Arial Black" panose="020B0A04020102020204" pitchFamily="34" charset="0"/>
            </a:rPr>
            <a:t>JOINTED-ARMED ROBOT</a:t>
          </a:r>
          <a:endParaRPr lang="en-US" sz="2000" b="1" u="sng" kern="1200" dirty="0">
            <a:latin typeface="Arial Black" panose="020B0A04020102020204" pitchFamily="34" charset="0"/>
          </a:endParaRPr>
        </a:p>
      </dsp:txBody>
      <dsp:txXfrm>
        <a:off x="2445439" y="218"/>
        <a:ext cx="4531835" cy="549662"/>
      </dsp:txXfrm>
    </dsp:sp>
    <dsp:sp modelId="{0FD8EF55-CA9A-41A2-A476-9F83F78CA3FD}">
      <dsp:nvSpPr>
        <dsp:cNvPr id="0" name=""/>
        <dsp:cNvSpPr/>
      </dsp:nvSpPr>
      <dsp:spPr>
        <a:xfrm>
          <a:off x="52563" y="1077665"/>
          <a:ext cx="2754005" cy="407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+mj-lt"/>
              <a:ea typeface="Artifakt Element Heavy" panose="020B0B03050000020004" pitchFamily="34" charset="0"/>
            </a:rPr>
            <a:t>Control</a:t>
          </a:r>
          <a:r>
            <a:rPr lang="en-US" sz="2000" b="1" i="0" kern="1200" dirty="0" smtClean="0">
              <a:latin typeface="+mj-lt"/>
              <a:ea typeface="Artifakt Element Heavy" panose="020B0B03050000020004" pitchFamily="34" charset="0"/>
            </a:rPr>
            <a:t> </a:t>
          </a:r>
          <a:r>
            <a:rPr lang="en-US" sz="2400" b="1" i="0" kern="1200" dirty="0" smtClean="0">
              <a:latin typeface="+mj-lt"/>
              <a:ea typeface="Artifakt Element Heavy" panose="020B0B03050000020004" pitchFamily="34" charset="0"/>
            </a:rPr>
            <a:t>System</a:t>
          </a:r>
          <a:endParaRPr lang="en-US" sz="2400" b="1" i="0" kern="1200" dirty="0">
            <a:latin typeface="+mj-lt"/>
            <a:ea typeface="Artifakt Element Heavy" panose="020B0B03050000020004" pitchFamily="34" charset="0"/>
          </a:endParaRPr>
        </a:p>
      </dsp:txBody>
      <dsp:txXfrm>
        <a:off x="52563" y="1077665"/>
        <a:ext cx="2754005" cy="407814"/>
      </dsp:txXfrm>
    </dsp:sp>
    <dsp:sp modelId="{25B783CE-5AC8-4972-85CA-0A6CF1C5E480}">
      <dsp:nvSpPr>
        <dsp:cNvPr id="0" name=""/>
        <dsp:cNvSpPr/>
      </dsp:nvSpPr>
      <dsp:spPr>
        <a:xfrm>
          <a:off x="741065" y="2013264"/>
          <a:ext cx="2526907" cy="474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Bluetooth(App)</a:t>
          </a:r>
          <a:endParaRPr lang="en-US" sz="3100" kern="1200" dirty="0"/>
        </a:p>
      </dsp:txBody>
      <dsp:txXfrm>
        <a:off x="741065" y="2013264"/>
        <a:ext cx="2526907" cy="474629"/>
      </dsp:txXfrm>
    </dsp:sp>
    <dsp:sp modelId="{C915C07D-50B1-4C9E-AB43-183D6E548A7F}">
      <dsp:nvSpPr>
        <dsp:cNvPr id="0" name=""/>
        <dsp:cNvSpPr/>
      </dsp:nvSpPr>
      <dsp:spPr>
        <a:xfrm>
          <a:off x="838906" y="2978985"/>
          <a:ext cx="2526907" cy="474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Power</a:t>
          </a:r>
          <a:r>
            <a:rPr lang="en-US" sz="3100" kern="1200" dirty="0" smtClean="0"/>
            <a:t> </a:t>
          </a:r>
          <a:r>
            <a:rPr lang="en-US" sz="2000" kern="1200" dirty="0" smtClean="0"/>
            <a:t>Supply</a:t>
          </a:r>
          <a:endParaRPr lang="en-US" sz="2000" kern="1200" dirty="0"/>
        </a:p>
      </dsp:txBody>
      <dsp:txXfrm>
        <a:off x="838906" y="2978985"/>
        <a:ext cx="2526907" cy="474629"/>
      </dsp:txXfrm>
    </dsp:sp>
    <dsp:sp modelId="{D16BBF25-7987-4443-B1F9-EB95A6C8E1B1}">
      <dsp:nvSpPr>
        <dsp:cNvPr id="0" name=""/>
        <dsp:cNvSpPr/>
      </dsp:nvSpPr>
      <dsp:spPr>
        <a:xfrm>
          <a:off x="3334354" y="1077665"/>
          <a:ext cx="2754005" cy="407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+mj-lt"/>
              <a:ea typeface="Artifakt Element Heavy" panose="020B0B03050000020004" pitchFamily="34" charset="0"/>
            </a:rPr>
            <a:t>Mechanism</a:t>
          </a:r>
          <a:endParaRPr lang="en-US" sz="2400" b="1" i="0" kern="1200" dirty="0">
            <a:latin typeface="+mj-lt"/>
            <a:ea typeface="Artifakt Element Heavy" panose="020B0B03050000020004" pitchFamily="34" charset="0"/>
          </a:endParaRPr>
        </a:p>
      </dsp:txBody>
      <dsp:txXfrm>
        <a:off x="3334354" y="1077665"/>
        <a:ext cx="2754005" cy="407814"/>
      </dsp:txXfrm>
    </dsp:sp>
    <dsp:sp modelId="{7689ACE6-89C3-4602-B8FF-D17D9117ECFC}">
      <dsp:nvSpPr>
        <dsp:cNvPr id="0" name=""/>
        <dsp:cNvSpPr/>
      </dsp:nvSpPr>
      <dsp:spPr>
        <a:xfrm>
          <a:off x="4022855" y="2013264"/>
          <a:ext cx="2660034" cy="479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Moving of clamp</a:t>
          </a:r>
          <a:endParaRPr lang="en-US" sz="2000" kern="1200" dirty="0"/>
        </a:p>
      </dsp:txBody>
      <dsp:txXfrm>
        <a:off x="4022855" y="2013264"/>
        <a:ext cx="2660034" cy="479354"/>
      </dsp:txXfrm>
    </dsp:sp>
    <dsp:sp modelId="{D0A50B1F-D554-4AE0-BD99-18E56A39AFB1}">
      <dsp:nvSpPr>
        <dsp:cNvPr id="0" name=""/>
        <dsp:cNvSpPr/>
      </dsp:nvSpPr>
      <dsp:spPr>
        <a:xfrm>
          <a:off x="4022855" y="3020403"/>
          <a:ext cx="2660034" cy="479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Holds the Object</a:t>
          </a:r>
          <a:endParaRPr lang="en-US" sz="2000" kern="1200" dirty="0"/>
        </a:p>
      </dsp:txBody>
      <dsp:txXfrm>
        <a:off x="4022855" y="3020403"/>
        <a:ext cx="2660034" cy="479354"/>
      </dsp:txXfrm>
    </dsp:sp>
    <dsp:sp modelId="{A10D9486-6BCF-4910-BEA8-132CA25FF053}">
      <dsp:nvSpPr>
        <dsp:cNvPr id="0" name=""/>
        <dsp:cNvSpPr/>
      </dsp:nvSpPr>
      <dsp:spPr>
        <a:xfrm>
          <a:off x="4022855" y="4027542"/>
          <a:ext cx="2660034" cy="479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Picks the Object</a:t>
          </a:r>
          <a:endParaRPr lang="en-US" sz="2000" kern="1200" dirty="0"/>
        </a:p>
      </dsp:txBody>
      <dsp:txXfrm>
        <a:off x="4022855" y="4027542"/>
        <a:ext cx="2660034" cy="479354"/>
      </dsp:txXfrm>
    </dsp:sp>
    <dsp:sp modelId="{A1087A89-5CF2-43B7-A830-AEE1120C48BE}">
      <dsp:nvSpPr>
        <dsp:cNvPr id="0" name=""/>
        <dsp:cNvSpPr/>
      </dsp:nvSpPr>
      <dsp:spPr>
        <a:xfrm>
          <a:off x="4022855" y="5034681"/>
          <a:ext cx="2660034" cy="479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Rotation</a:t>
          </a:r>
          <a:endParaRPr lang="en-US" sz="2400" kern="1200" dirty="0"/>
        </a:p>
      </dsp:txBody>
      <dsp:txXfrm>
        <a:off x="4022855" y="5034681"/>
        <a:ext cx="2660034" cy="479354"/>
      </dsp:txXfrm>
    </dsp:sp>
    <dsp:sp modelId="{2EB289D5-88AC-4BA2-8620-09350CFCA65E}">
      <dsp:nvSpPr>
        <dsp:cNvPr id="0" name=""/>
        <dsp:cNvSpPr/>
      </dsp:nvSpPr>
      <dsp:spPr>
        <a:xfrm>
          <a:off x="4022855" y="6041820"/>
          <a:ext cx="2660034" cy="479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Releases the Object</a:t>
          </a:r>
          <a:endParaRPr lang="en-US" sz="2000" kern="1200" dirty="0"/>
        </a:p>
      </dsp:txBody>
      <dsp:txXfrm>
        <a:off x="4022855" y="6041820"/>
        <a:ext cx="2660034" cy="479354"/>
      </dsp:txXfrm>
    </dsp:sp>
    <dsp:sp modelId="{664C3594-7DEE-47EF-8B35-9919FD445D53}">
      <dsp:nvSpPr>
        <dsp:cNvPr id="0" name=""/>
        <dsp:cNvSpPr/>
      </dsp:nvSpPr>
      <dsp:spPr>
        <a:xfrm>
          <a:off x="6616144" y="1077665"/>
          <a:ext cx="2754005" cy="407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+mj-lt"/>
              <a:ea typeface="Artifakt Element Heavy" panose="020B0B03050000020004" pitchFamily="34" charset="0"/>
            </a:rPr>
            <a:t>Casing</a:t>
          </a:r>
          <a:endParaRPr lang="en-US" sz="2400" b="1" i="0" kern="1200" dirty="0">
            <a:latin typeface="+mj-lt"/>
            <a:ea typeface="Artifakt Element Heavy" panose="020B0B03050000020004" pitchFamily="34" charset="0"/>
          </a:endParaRPr>
        </a:p>
      </dsp:txBody>
      <dsp:txXfrm>
        <a:off x="6616144" y="1077665"/>
        <a:ext cx="2754005" cy="407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5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1181-DD30-4451-B547-BDD6A8BD337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69E1-9CCE-4B16-B9F1-C03478CE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1415463"/>
              </p:ext>
            </p:extLst>
          </p:nvPr>
        </p:nvGraphicFramePr>
        <p:xfrm>
          <a:off x="1179384" y="225397"/>
          <a:ext cx="9422714" cy="6521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1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Artifakt Element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VaioPC</dc:creator>
  <cp:lastModifiedBy>VaioPC</cp:lastModifiedBy>
  <cp:revision>5</cp:revision>
  <dcterms:created xsi:type="dcterms:W3CDTF">2023-02-15T14:12:42Z</dcterms:created>
  <dcterms:modified xsi:type="dcterms:W3CDTF">2023-02-15T14:49:01Z</dcterms:modified>
</cp:coreProperties>
</file>