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Montserrat Black"/>
      <p:bold r:id="rId8"/>
      <p:boldItalic r:id="rId9"/>
    </p:embeddedFont>
    <p:embeddedFont>
      <p:font typeface="Montserrat"/>
      <p:regular r:id="rId10"/>
      <p:bold r:id="rId11"/>
      <p:italic r:id="rId12"/>
      <p:boldItalic r:id="rId13"/>
    </p:embeddedFont>
    <p:embeddedFont>
      <p:font typeface="Montserrat Medium"/>
      <p:regular r:id="rId14"/>
      <p:bold r:id="rId15"/>
      <p:italic r:id="rId16"/>
      <p:boldItalic r:id="rId17"/>
    </p:embeddedFont>
    <p:embeddedFont>
      <p:font typeface="Montserrat ExtraBold"/>
      <p:bold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MontserratBlack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MontserratBlack-bold.fntdata"/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5" Type="http://schemas.openxmlformats.org/officeDocument/2006/relationships/font" Target="fonts/MontserratMedium-bold.fntdata"/><Relationship Id="rId14" Type="http://schemas.openxmlformats.org/officeDocument/2006/relationships/font" Target="fonts/MontserratMedium-regular.fntdata"/><Relationship Id="rId17" Type="http://schemas.openxmlformats.org/officeDocument/2006/relationships/font" Target="fonts/MontserratMedium-boldItalic.fntdata"/><Relationship Id="rId16" Type="http://schemas.openxmlformats.org/officeDocument/2006/relationships/font" Target="fonts/MontserratMedium-italic.fntdata"/><Relationship Id="rId19" Type="http://schemas.openxmlformats.org/officeDocument/2006/relationships/font" Target="fonts/MontserratExtraBold-boldItalic.fntdata"/><Relationship Id="rId18" Type="http://schemas.openxmlformats.org/officeDocument/2006/relationships/font" Target="fonts/MontserratExtra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1e92f133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1e92f133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5c4ba86c1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15c4ba86c1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477110b0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477110b0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9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 Май 2021">
  <p:cSld name="CUSTOM_1_1_1_1_1_1_1_1_1_1_3_1_1_4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/>
        </p:nvSpPr>
        <p:spPr>
          <a:xfrm>
            <a:off x="636830" y="4404303"/>
            <a:ext cx="19875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Скачать методичку</a:t>
            </a:r>
            <a:endParaRPr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9926" y="4596227"/>
            <a:ext cx="266925" cy="2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925" y="345875"/>
            <a:ext cx="1756800" cy="4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52925" y="1473400"/>
            <a:ext cx="8108100" cy="27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4" name="Google Shape;14;p2"/>
          <p:cNvSpPr txBox="1"/>
          <p:nvPr>
            <p:ph type="title"/>
          </p:nvPr>
        </p:nvSpPr>
        <p:spPr>
          <a:xfrm>
            <a:off x="352925" y="1859151"/>
            <a:ext cx="4224300" cy="225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 «Демонстрация работы»">
  <p:cSld name="CUSTOM_1_1_1_1_1_1_1_1_1_1_3_1_1_4_4_1_1_1_1_1_1_1_1">
    <p:bg>
      <p:bgPr>
        <a:solidFill>
          <a:srgbClr val="C291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1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1"/>
          <p:cNvSpPr txBox="1"/>
          <p:nvPr>
            <p:ph idx="1" type="subTitle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77" name="Google Shape;77;p11"/>
          <p:cNvPicPr preferRelativeResize="0"/>
          <p:nvPr/>
        </p:nvPicPr>
        <p:blipFill rotWithShape="1">
          <a:blip r:embed="rId3">
            <a:alphaModFix/>
          </a:blip>
          <a:srcRect b="-6398" l="-3199" r="0" t="3865"/>
          <a:stretch/>
        </p:blipFill>
        <p:spPr>
          <a:xfrm>
            <a:off x="6768750" y="3069172"/>
            <a:ext cx="1606549" cy="1509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 May 2021">
  <p:cSld name="CUSTOM_1_1_1_1_1_1_1_1_1_1_3_1_1_4_3"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вторение">
  <p:cSld name="CUSTOM_1_1_1_1_1_1_1_1_1_1_3_1_1_4_2"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 txBox="1"/>
          <p:nvPr>
            <p:ph idx="1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None/>
              <a:defRPr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82" name="Google Shape;8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8100" y="4456389"/>
            <a:ext cx="627842" cy="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вторение. Заголовок. Текст.">
  <p:cSld name="CUSTOM_1_1_1_1_1_1_1_1_1_1_3_1_1_4_2_1"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 txBox="1"/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6" name="Google Shape;86;p14"/>
          <p:cNvSpPr txBox="1"/>
          <p:nvPr>
            <p:ph idx="1" type="body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2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None/>
              <a:defRPr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88" name="Google Shape;8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8100" y="4456389"/>
            <a:ext cx="627842" cy="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суждение">
  <p:cSld name="CUSTOM_1_1_1_1_1_1_1_1_1_1_3_1_1_4_1_1"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 txBox="1"/>
          <p:nvPr>
            <p:ph idx="1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92" name="Google Shape;9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24017" y="4444625"/>
            <a:ext cx="534575" cy="5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суждение. Заголовок. Текст.">
  <p:cSld name="CUSTOM_1_1_1_1_1_1_1_1_1_1_3_1_1_4_1_1_2"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 txBox="1"/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2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98" name="Google Shape;9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24017" y="4444625"/>
            <a:ext cx="534575" cy="5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овая тема">
  <p:cSld name="CUSTOM_1_1_1_1_1_1_1_1_1_1_3_1_1_4_1_1_1"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>
            <p:ph idx="1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 Medium"/>
              <a:buNone/>
              <a:defRPr sz="1200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102" name="Google Shape;10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2736" y="4445275"/>
            <a:ext cx="531725" cy="5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овая тема. Заголовок. Текст.">
  <p:cSld name="CUSTOM_1_1_1_1_1_1_1_1_1_1_3_1_1_4_1_1_1_3"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2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 Medium"/>
              <a:buNone/>
              <a:defRPr sz="1200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108" name="Google Shape;10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2736" y="4445275"/>
            <a:ext cx="531725" cy="5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бота на платформе">
  <p:cSld name="CUSTOM_1_1_1_1_1_1_1_1_1_1_3_1_1_4_1_1_1_2"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>
            <p:ph idx="1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 Medium"/>
              <a:buNone/>
              <a:defRPr sz="12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112" name="Google Shape;11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2278" y="4422100"/>
            <a:ext cx="676445" cy="6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бота на платформе. Заголовок. Текст.">
  <p:cSld name="CUSTOM_1_1_1_1_1_1_1_1_1_1_3_1_1_4_1_1_1_2_1"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 txBox="1"/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17" name="Google Shape;117;p20"/>
          <p:cNvSpPr txBox="1"/>
          <p:nvPr>
            <p:ph idx="2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 Medium"/>
              <a:buNone/>
              <a:defRPr sz="12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118" name="Google Shape;11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2278" y="4422100"/>
            <a:ext cx="676445" cy="6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 «Повторение»">
  <p:cSld name="CUSTOM_1_1_1_1_1_1_1_1_1_1_3_1_1_4_4">
    <p:bg>
      <p:bgPr>
        <a:solidFill>
          <a:schemeClr val="accen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 rotWithShape="1">
          <a:blip r:embed="rId3">
            <a:alphaModFix/>
          </a:blip>
          <a:srcRect b="-1899" l="0" r="-8236" t="1900"/>
          <a:stretch/>
        </p:blipFill>
        <p:spPr>
          <a:xfrm>
            <a:off x="6801225" y="3159807"/>
            <a:ext cx="1822349" cy="15458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вершение урока">
  <p:cSld name="CUSTOM_1_1_1_1_1_1_1_1_1_1_3_1_1_4_1_1_1_1"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1"/>
          <p:cNvSpPr txBox="1"/>
          <p:nvPr>
            <p:ph idx="1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 Medium"/>
              <a:buNone/>
              <a:defRPr sz="12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122" name="Google Shape;12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65728" y="4457800"/>
            <a:ext cx="990461" cy="5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вершение урока. Заголовок. Текст.">
  <p:cSld name="CUSTOM_1_1_1_1_1_1_1_1_1_1_3_1_1_4_1_1_1_1_2"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2"/>
          <p:cNvSpPr txBox="1"/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27" name="Google Shape;127;p22"/>
          <p:cNvSpPr txBox="1"/>
          <p:nvPr>
            <p:ph idx="2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 Medium"/>
              <a:buNone/>
              <a:defRPr sz="12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128" name="Google Shape;128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65728" y="4457800"/>
            <a:ext cx="990461" cy="5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зкультминутка. Заголовок. Текст.">
  <p:cSld name="CUSTOM_1_1_1_1_1_1_1_1_1_1_3_1_1_4_1_1_1_1_1"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3"/>
          <p:cNvSpPr/>
          <p:nvPr/>
        </p:nvSpPr>
        <p:spPr>
          <a:xfrm>
            <a:off x="360000" y="4680000"/>
            <a:ext cx="63462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Физультминутка</a:t>
            </a:r>
            <a:endParaRPr sz="12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2" name="Google Shape;132;p23"/>
          <p:cNvSpPr txBox="1"/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pic>
        <p:nvPicPr>
          <p:cNvPr id="134" name="Google Shape;13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9631" y="4434850"/>
            <a:ext cx="764300" cy="6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зкультминутка">
  <p:cSld name="CUSTOM_1_1_1_1_1_1_1_1_1_1_3_1_1_4_1_1_1_1_1_2"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4"/>
          <p:cNvSpPr/>
          <p:nvPr/>
        </p:nvSpPr>
        <p:spPr>
          <a:xfrm>
            <a:off x="360000" y="4680000"/>
            <a:ext cx="63462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Перерыв</a:t>
            </a:r>
            <a:endParaRPr sz="12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75017" y="4422325"/>
            <a:ext cx="655910" cy="6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емонстрация работы в редакторе">
  <p:cSld name="CUSTOM_1_1_1_1_1_1_1_1_1_1_3_1_1_4_1_1_1_1_1_2_1"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rgbClr val="C29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5"/>
          <p:cNvSpPr txBox="1"/>
          <p:nvPr>
            <p:ph idx="1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291FF"/>
              </a:buClr>
              <a:buSzPts val="1200"/>
              <a:buFont typeface="Montserrat Medium"/>
              <a:buNone/>
              <a:defRPr sz="1200">
                <a:solidFill>
                  <a:srgbClr val="C291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142" name="Google Shape;14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4425" y="4415281"/>
            <a:ext cx="591157" cy="56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Групповая работа">
  <p:cSld name="CUSTOM_1_1_1_1_1_1_1_1_1_1_3_1_1_4_1_1_1_1_1_1"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6"/>
          <p:cNvSpPr txBox="1"/>
          <p:nvPr>
            <p:ph idx="1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146" name="Google Shape;14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9563" y="4453277"/>
            <a:ext cx="975600" cy="586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Групповая работа. Заголовок. Текст.">
  <p:cSld name="CUSTOM_1_1_1_1_1_1_1_1_1_1_3_1_1_4_1_1_1_1_1_1_1"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7"/>
          <p:cNvSpPr txBox="1"/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pic>
        <p:nvPicPr>
          <p:cNvPr id="151" name="Google Shape;151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9563" y="4453277"/>
            <a:ext cx="975600" cy="58685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 txBox="1"/>
          <p:nvPr>
            <p:ph idx="2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2 1 1">
  <p:cSld name="CUSTOM_1_1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 «Новая тема»">
  <p:cSld name="CUSTOM_1_1_1_1_1_1_1_1_1_1_3_1_1_4_4_1">
    <p:bg>
      <p:bgPr>
        <a:solidFill>
          <a:schemeClr val="accent5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/>
          <p:nvPr>
            <p:ph idx="1" type="subTitle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3">
            <a:alphaModFix/>
          </a:blip>
          <a:srcRect b="-59" l="-11184" r="-21335" t="60"/>
          <a:stretch/>
        </p:blipFill>
        <p:spPr>
          <a:xfrm>
            <a:off x="6759550" y="3011700"/>
            <a:ext cx="1950027" cy="165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 «Обсуждение»">
  <p:cSld name="CUSTOM_1_1_1_1_1_1_1_1_1_1_3_1_1_4_4_1_1">
    <p:bg>
      <p:bgPr>
        <a:solidFill>
          <a:schemeClr val="accent4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/>
          <p:nvPr>
            <p:ph idx="1" type="subTitle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35" name="Google Shape;35;p5"/>
          <p:cNvPicPr preferRelativeResize="0"/>
          <p:nvPr/>
        </p:nvPicPr>
        <p:blipFill rotWithShape="1">
          <a:blip r:embed="rId3">
            <a:alphaModFix/>
          </a:blip>
          <a:srcRect b="0" l="0" r="-33743" t="-2827"/>
          <a:stretch/>
        </p:blipFill>
        <p:spPr>
          <a:xfrm>
            <a:off x="6912650" y="2968400"/>
            <a:ext cx="2001076" cy="169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 «Групповая работа»">
  <p:cSld name="CUSTOM_1_1_1_1_1_1_1_1_1_1_3_1_1_4_4_1_1_1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" name="Google Shape;3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/>
          <p:nvPr>
            <p:ph idx="1" type="subTitle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42" name="Google Shape;4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3375" y="3011700"/>
            <a:ext cx="2748550" cy="165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 «Работа на платформе»">
  <p:cSld name="CUSTOM_1_1_1_1_1_1_1_1_1_1_3_1_1_4_4_1_1_1_1">
    <p:bg>
      <p:bgPr>
        <a:solidFill>
          <a:schemeClr val="accen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7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49" name="Google Shape;49;p7"/>
          <p:cNvPicPr preferRelativeResize="0"/>
          <p:nvPr/>
        </p:nvPicPr>
        <p:blipFill rotWithShape="1">
          <a:blip r:embed="rId3">
            <a:alphaModFix/>
          </a:blip>
          <a:srcRect b="0" l="0" r="-8260" t="0"/>
          <a:stretch/>
        </p:blipFill>
        <p:spPr>
          <a:xfrm>
            <a:off x="6414050" y="2927125"/>
            <a:ext cx="2049726" cy="173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 «Перерыв»">
  <p:cSld name="CUSTOM_1_1_1_1_1_1_1_1_1_1_3_1_1_4_4_1_1_1_1_1">
    <p:bg>
      <p:bgPr>
        <a:solidFill>
          <a:schemeClr val="accent6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"/>
          <p:cNvSpPr txBox="1"/>
          <p:nvPr>
            <p:ph idx="1" type="subTitle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3">
            <a:alphaModFix/>
          </a:blip>
          <a:srcRect b="0" l="-5793" r="-4350" t="0"/>
          <a:stretch/>
        </p:blipFill>
        <p:spPr>
          <a:xfrm>
            <a:off x="6589951" y="3011700"/>
            <a:ext cx="1950026" cy="16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 «Физкультминутка»">
  <p:cSld name="CUSTOM_1_1_1_1_1_1_1_1_1_1_3_1_1_4_4_1_1_1_1_1_1">
    <p:bg>
      <p:bgPr>
        <a:solidFill>
          <a:schemeClr val="accent6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9"/>
          <p:cNvSpPr txBox="1"/>
          <p:nvPr>
            <p:ph idx="1" type="subTitle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63" name="Google Shape;6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0113" y="3011700"/>
            <a:ext cx="2093949" cy="16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 «Завершение урока»">
  <p:cSld name="CUSTOM_1_1_1_1_1_1_1_1_1_1_3_1_1_4_4_1_1_1_1_1_1_1">
    <p:bg>
      <p:bgPr>
        <a:solidFill>
          <a:schemeClr val="accent3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0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0"/>
          <p:cNvSpPr txBox="1"/>
          <p:nvPr>
            <p:ph idx="1" type="subTitle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70" name="Google Shape;7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3600" y="3108084"/>
            <a:ext cx="2674100" cy="1557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67025" y="367025"/>
            <a:ext cx="84171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 sz="2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67025" y="973450"/>
            <a:ext cx="8417100" cy="3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27">
          <p15:clr>
            <a:srgbClr val="FF0000"/>
          </p15:clr>
        </p15:guide>
        <p15:guide id="2" orient="horz" pos="227">
          <p15:clr>
            <a:srgbClr val="FF0000"/>
          </p15:clr>
        </p15:guide>
        <p15:guide id="3" orient="horz" pos="3013">
          <p15:clr>
            <a:srgbClr val="FF0000"/>
          </p15:clr>
        </p15:guide>
        <p15:guide id="4" pos="5533">
          <p15:clr>
            <a:srgbClr val="FF0000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52925" y="1859150"/>
            <a:ext cx="7026300" cy="195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Презентация проекта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PING PONG</a:t>
            </a:r>
            <a:endParaRPr/>
          </a:p>
        </p:txBody>
      </p:sp>
      <p:sp>
        <p:nvSpPr>
          <p:cNvPr id="160" name="Google Shape;160;p29"/>
          <p:cNvSpPr/>
          <p:nvPr/>
        </p:nvSpPr>
        <p:spPr>
          <a:xfrm>
            <a:off x="253350" y="4023650"/>
            <a:ext cx="2303100" cy="96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Отличительные особенности проекта</a:t>
            </a:r>
            <a:endParaRPr/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Этот проект был создан мной</a:t>
            </a:r>
            <a:r>
              <a:rPr lang="en-GB" sz="1800">
                <a:solidFill>
                  <a:schemeClr val="dk1"/>
                </a:solidFill>
              </a:rPr>
              <a:t> за 2 - 3 занятия и является эталоном страха и ужаса скуки, которая может на вас напасть.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Благодаря этому проекту, вы сможете занять себя на некоторое время.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Спасибо за внимание!</a:t>
            </a:r>
            <a:endParaRPr/>
          </a:p>
        </p:txBody>
      </p:sp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360000" y="1191600"/>
            <a:ext cx="8430600" cy="33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Буду рад НЕ ответить на ваши вопросы и НЕ получить обратную связь!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73" name="Google Shape;173;p31"/>
          <p:cNvPicPr preferRelativeResize="0"/>
          <p:nvPr/>
        </p:nvPicPr>
        <p:blipFill rotWithShape="1">
          <a:blip r:embed="rId3">
            <a:alphaModFix/>
          </a:blip>
          <a:srcRect b="10774" l="8842" r="7733" t="11880"/>
          <a:stretch/>
        </p:blipFill>
        <p:spPr>
          <a:xfrm>
            <a:off x="2933913" y="1746000"/>
            <a:ext cx="3276170" cy="303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lgoritmika (May 2021) 02">
  <a:themeElements>
    <a:clrScheme name="Simple Light">
      <a:dk1>
        <a:srgbClr val="000000"/>
      </a:dk1>
      <a:lt1>
        <a:srgbClr val="FFFFFE"/>
      </a:lt1>
      <a:dk2>
        <a:srgbClr val="5E5EFF"/>
      </a:dk2>
      <a:lt2>
        <a:srgbClr val="8EE85D"/>
      </a:lt2>
      <a:accent1>
        <a:srgbClr val="833AE0"/>
      </a:accent1>
      <a:accent2>
        <a:srgbClr val="FF7842"/>
      </a:accent2>
      <a:accent3>
        <a:srgbClr val="88DBF2"/>
      </a:accent3>
      <a:accent4>
        <a:srgbClr val="38BD60"/>
      </a:accent4>
      <a:accent5>
        <a:srgbClr val="FA82CC"/>
      </a:accent5>
      <a:accent6>
        <a:srgbClr val="FFDC40"/>
      </a:accent6>
      <a:hlink>
        <a:srgbClr val="833A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