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A143-D1A6-099F-27F4-E8410B0E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C2E35-6B73-8E27-6DE4-C284EAEFF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317F-6457-6044-7EFE-CBC9F9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3CD1-CFE9-FDA2-5439-14AC8EB1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1B15-52AE-0F96-883D-9907AB28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28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08FA-CE64-36EF-C2A0-509B4EB7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1549B-F24C-C5C3-A084-738759A5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1A0C-B650-AF8E-5B7A-172D2B7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0E67-1BB1-4D1A-281C-E237FD35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54EE-8AA6-B673-3D69-59E38E59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40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40DC6-F6EB-8798-712D-959ACB0A6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A2BBC-BC72-49FD-0A9C-8DD4586DC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5C68-9165-0A4D-C1A9-ACA89A81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93E5-B13E-F92B-E1FE-14E2158E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D8550-483D-D0E0-B961-E83AB2D46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06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6076-06F0-95BA-E26E-9517D8A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3975-C61E-649F-CE11-A23D17AAD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9367-71F6-4DD7-4BE8-41A6AB98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12A3-E0AF-03DD-D890-49A500A1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D0BB-F4FB-70D5-98CC-69BA41EC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79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746A-B083-A971-3761-7A3500CB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D55A-8F66-2B44-1434-CD970E0C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1200-5440-3937-47B3-FF307202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4524A-854E-1E5E-40A9-63979396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C1BE-AED8-038D-9A77-809D400E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93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8F4C-7D43-244D-A130-9405D9FD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2EBA-F7F0-356E-AE20-EAB1D8229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537F8-48E5-E007-E059-9108C4ED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E3BE-9C47-1D0E-B516-2DF4BAAC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F4F1-017F-0F01-FE2F-D1EE51D4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2140-B467-302A-38A2-CF34B0E0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57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5C1D-6325-7A26-6CE3-17127375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B248F-A6CB-5836-5FF7-64C5FB066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228B7-84C2-376A-B45E-288101F51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20D14-6F0F-71F1-22B5-43F4E9FA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00578-E536-7D8D-F6C4-2FC445AD0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219C6-BD36-9106-7D63-C04D8F0B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4781A-ED70-2AE2-B432-8E616399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6B7CC-3DF3-DA73-3C7E-E8843DF1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4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2E43-2940-8D27-46B9-CE5C47EA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DB136-6A19-07B5-A451-6355B280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0E6E-52B7-76EE-241F-7357E338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ECAF1-E4B2-6A51-6420-F481D476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09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D9F88-9174-9EFC-87CC-8DADC470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EB05D-F011-D196-C5EB-42C2936F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210FC-7326-5B07-BEE2-DC9ABD3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554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AB77-CFF8-2A2F-B11F-A80B63ABE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DD37-4883-0F12-DD33-8E91B20B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F232A-F654-1410-B665-55994CAB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C0706-1CAB-03A7-2E3A-1F797C37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2D14-BF9B-F535-7849-1248D413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BE48A-5593-5D29-AEA7-EF8BA402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01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C4C3-4AE9-8339-FC27-5230F43B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64C32-2439-E715-66BF-17E063606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FA58B-BDD7-8FC2-E6DB-6554F4D24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E3B80-B9CA-684F-4D1A-4E232361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73E5E-50CA-2A02-D9B0-1F151512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1B236-35A6-3EE2-BB97-6C35DBA5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158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8CCD9-3AEA-9C64-FE88-DA57E742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01075-F135-DD5F-B319-644CED21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2CA6-53D1-EE97-D164-819294CDF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F65CD-5839-4D8A-95C2-135F958D91D4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AD826-BA80-67D2-896D-68F7A038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8E00-A5D7-FE30-E5B5-8BCE05F8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DF787-8BC0-44BC-8E23-0BE8F917C4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860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1499-EB4B-6966-4C85-AA8AF6F6B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err="1"/>
              <a:t>youthxhack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FD531-68D5-3FEF-6951-A255D6D3A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en-SG" sz="1500" dirty="0"/>
              <a:t>Grp 15</a:t>
            </a:r>
          </a:p>
          <a:p>
            <a:r>
              <a:rPr lang="en-SG" sz="1500" dirty="0"/>
              <a:t>Yao </a:t>
            </a:r>
            <a:r>
              <a:rPr lang="en-SG" sz="1500" dirty="0" err="1"/>
              <a:t>xiang</a:t>
            </a:r>
            <a:r>
              <a:rPr lang="en-SG" sz="1500" dirty="0"/>
              <a:t> </a:t>
            </a:r>
          </a:p>
          <a:p>
            <a:r>
              <a:rPr lang="en-SG" sz="1500" dirty="0"/>
              <a:t>J</a:t>
            </a:r>
            <a:r>
              <a:rPr lang="en-SG" sz="1500"/>
              <a:t>ay</a:t>
            </a:r>
            <a:endParaRPr lang="en-SG" sz="1500" dirty="0"/>
          </a:p>
          <a:p>
            <a:r>
              <a:rPr lang="en-SG" sz="1500" dirty="0"/>
              <a:t>Zachary</a:t>
            </a:r>
          </a:p>
          <a:p>
            <a:r>
              <a:rPr lang="en-SG" sz="1500" dirty="0"/>
              <a:t>Shun </a:t>
            </a:r>
            <a:r>
              <a:rPr lang="en-SG" sz="1500" dirty="0" err="1"/>
              <a:t>xiang</a:t>
            </a:r>
            <a:r>
              <a:rPr lang="en-SG" sz="1500" dirty="0"/>
              <a:t> </a:t>
            </a:r>
          </a:p>
          <a:p>
            <a:r>
              <a:rPr lang="en-SG" sz="1500" dirty="0"/>
              <a:t>Edwin</a:t>
            </a:r>
          </a:p>
        </p:txBody>
      </p:sp>
    </p:spTree>
    <p:extLst>
      <p:ext uri="{BB962C8B-B14F-4D97-AF65-F5344CB8AC3E}">
        <p14:creationId xmlns:p14="http://schemas.microsoft.com/office/powerpoint/2010/main" val="255258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8C3-0246-9468-B69A-C7B3C12C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Problem statement:</a:t>
            </a:r>
            <a:br>
              <a:rPr lang="en-US" b="1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6556-B962-A251-97CA-9DCC4568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How can we use technology to enable vulnerable groups to overcome language or physical barriers to access community networks, increasing and </a:t>
            </a:r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improvng</a:t>
            </a: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social interactions ,especially </a:t>
            </a:r>
            <a:r>
              <a:rPr lang="en-US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dring</a:t>
            </a:r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 crisis to empower them?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389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8C3-0246-9468-B69A-C7B3C12C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Target audience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6556-B962-A251-97CA-9DCC4568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17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8C3-0246-9468-B69A-C7B3C12C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propose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6556-B962-A251-97CA-9DCC4568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website that all elderly can communicate with one another</a:t>
            </a:r>
          </a:p>
          <a:p>
            <a:endParaRPr lang="en-SG" dirty="0"/>
          </a:p>
          <a:p>
            <a:r>
              <a:rPr lang="en-SG" dirty="0"/>
              <a:t>Has game to compete and quizzes to safeguard themself from threats like scams </a:t>
            </a:r>
          </a:p>
          <a:p>
            <a:endParaRPr lang="en-SG" dirty="0"/>
          </a:p>
          <a:p>
            <a:r>
              <a:rPr lang="en-SG" dirty="0"/>
              <a:t>Real time notification for elderly to know </a:t>
            </a:r>
            <a:r>
              <a:rPr lang="en-SG" dirty="0" err="1"/>
              <a:t>whats</a:t>
            </a:r>
            <a:r>
              <a:rPr lang="en-SG" dirty="0"/>
              <a:t> happen from trusted sources</a:t>
            </a:r>
          </a:p>
        </p:txBody>
      </p:sp>
    </p:spTree>
    <p:extLst>
      <p:ext uri="{BB962C8B-B14F-4D97-AF65-F5344CB8AC3E}">
        <p14:creationId xmlns:p14="http://schemas.microsoft.com/office/powerpoint/2010/main" val="265216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C8C3-0246-9468-B69A-C7B3C12C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6556-B962-A251-97CA-9DCC4568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91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Office Theme</vt:lpstr>
      <vt:lpstr>youthxhack</vt:lpstr>
      <vt:lpstr>Problem statement: </vt:lpstr>
      <vt:lpstr>Target audience </vt:lpstr>
      <vt:lpstr>Our propose solution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wong</dc:creator>
  <cp:lastModifiedBy>zachary wong</cp:lastModifiedBy>
  <cp:revision>4</cp:revision>
  <dcterms:created xsi:type="dcterms:W3CDTF">2024-08-31T12:46:40Z</dcterms:created>
  <dcterms:modified xsi:type="dcterms:W3CDTF">2024-09-03T02:28:54Z</dcterms:modified>
</cp:coreProperties>
</file>