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6B33-754E-4CB7-9DAF-25CEEDA6D9D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A7FC-B562-404B-AC1C-BBB7F43AD2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For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460432" cy="572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6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links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https://www.startupindia.gov.in/content/sih/en/funding.html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9752" y="4293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https://www.startupindia.gov.in/content/sih/en/government-schemes.html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83768" y="5445224"/>
            <a:ext cx="176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https://msins.in/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23728" y="15567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https://msins.in/guidelines_docs/english/2018-02-05-Maharashtra%20State%20Startup%20policy%20-%202018_GR.pdf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3768" y="6093296"/>
            <a:ext cx="4575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https://msins.in/women-entrepreneurship-cell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60648"/>
            <a:ext cx="8892480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For Website</vt:lpstr>
      <vt:lpstr>Slide 2</vt:lpstr>
      <vt:lpstr>Slide 3</vt:lpstr>
      <vt:lpstr>Slide 4</vt:lpstr>
      <vt:lpstr>Important links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</cp:revision>
  <dcterms:created xsi:type="dcterms:W3CDTF">2022-04-16T05:47:28Z</dcterms:created>
  <dcterms:modified xsi:type="dcterms:W3CDTF">2022-04-16T06:08:00Z</dcterms:modified>
</cp:coreProperties>
</file>