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ACA"/>
          </a:solidFill>
        </a:fill>
      </a:tcStyle>
    </a:wholeTbl>
    <a:band2H>
      <a:tcTxStyle b="def" i="def"/>
      <a:tcStyle>
        <a:tcBdr/>
        <a:fill>
          <a:solidFill>
            <a:srgbClr val="F2E7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5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1DE"/>
          </a:solidFill>
        </a:fill>
      </a:tcStyle>
    </a:wholeTbl>
    <a:band2H>
      <a:tcTxStyle b="def" i="def"/>
      <a:tcStyle>
        <a:tcBdr/>
        <a:fill>
          <a:solidFill>
            <a:srgbClr val="EFE9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5" name="Shape 295"/>
          <p:cNvSpPr/>
          <p:nvPr>
            <p:ph type="sldImg"/>
          </p:nvPr>
        </p:nvSpPr>
        <p:spPr>
          <a:xfrm>
            <a:off x="1143000" y="685800"/>
            <a:ext cx="4572000" cy="3429000"/>
          </a:xfrm>
          <a:prstGeom prst="rect">
            <a:avLst/>
          </a:prstGeom>
        </p:spPr>
        <p:txBody>
          <a:bodyPr/>
          <a:lstStyle/>
          <a:p>
            <a:pPr/>
          </a:p>
        </p:txBody>
      </p:sp>
      <p:sp>
        <p:nvSpPr>
          <p:cNvPr id="296" name="Shape 296"/>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7"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18"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19"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0"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21"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22"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3" name="Title Text"/>
          <p:cNvSpPr txBox="1"/>
          <p:nvPr>
            <p:ph type="title"/>
          </p:nvPr>
        </p:nvSpPr>
        <p:spPr>
          <a:xfrm>
            <a:off x="866216" y="1085850"/>
            <a:ext cx="6619245" cy="2497186"/>
          </a:xfrm>
          <a:prstGeom prst="rect">
            <a:avLst/>
          </a:prstGeom>
        </p:spPr>
        <p:txBody>
          <a:bodyPr anchor="b">
            <a:normAutofit fontScale="100000" lnSpcReduction="0"/>
          </a:bodyPr>
          <a:lstStyle>
            <a:lvl1pPr>
              <a:defRPr sz="5400"/>
            </a:lvl1pPr>
          </a:lstStyle>
          <a:p>
            <a:pPr/>
            <a:r>
              <a:t>Title Text</a:t>
            </a:r>
          </a:p>
        </p:txBody>
      </p:sp>
      <p:sp>
        <p:nvSpPr>
          <p:cNvPr id="24" name="Body Level One…"/>
          <p:cNvSpPr txBox="1"/>
          <p:nvPr>
            <p:ph type="body" sz="quarter" idx="1"/>
          </p:nvPr>
        </p:nvSpPr>
        <p:spPr>
          <a:xfrm>
            <a:off x="866216" y="3583035"/>
            <a:ext cx="6619245" cy="646066"/>
          </a:xfrm>
          <a:prstGeom prst="rect">
            <a:avLst/>
          </a:prstGeom>
        </p:spPr>
        <p:txBody>
          <a:bodyPr/>
          <a:lstStyle>
            <a:lvl1pPr marL="0" indent="0">
              <a:buClrTx/>
              <a:buSzTx/>
              <a:buNone/>
              <a:defRPr cap="all">
                <a:solidFill>
                  <a:srgbClr val="8AD0D6"/>
                </a:solidFill>
              </a:defRPr>
            </a:lvl1pPr>
            <a:lvl2pPr marL="0" indent="342900">
              <a:buClrTx/>
              <a:buSzTx/>
              <a:buNone/>
              <a:defRPr cap="all">
                <a:solidFill>
                  <a:srgbClr val="8AD0D6"/>
                </a:solidFill>
              </a:defRPr>
            </a:lvl2pPr>
            <a:lvl3pPr marL="0" indent="685800">
              <a:buClrTx/>
              <a:buSzTx/>
              <a:buNone/>
              <a:defRPr cap="all">
                <a:solidFill>
                  <a:srgbClr val="8AD0D6"/>
                </a:solidFill>
              </a:defRPr>
            </a:lvl3pPr>
            <a:lvl4pPr marL="0" indent="1028700">
              <a:buClrTx/>
              <a:buSzTx/>
              <a:buNone/>
              <a:defRPr cap="all">
                <a:solidFill>
                  <a:srgbClr val="8AD0D6"/>
                </a:solidFill>
              </a:defRPr>
            </a:lvl4pPr>
            <a:lvl5pPr marL="0" indent="1371600">
              <a:buClrTx/>
              <a:buSzTx/>
              <a:buNone/>
              <a:defRPr cap="all">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129"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130"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131"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32"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133"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134"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35" name="Title Text"/>
          <p:cNvSpPr txBox="1"/>
          <p:nvPr>
            <p:ph type="title"/>
          </p:nvPr>
        </p:nvSpPr>
        <p:spPr>
          <a:xfrm>
            <a:off x="866214" y="1085850"/>
            <a:ext cx="2550799" cy="1085850"/>
          </a:xfrm>
          <a:prstGeom prst="rect">
            <a:avLst/>
          </a:prstGeom>
        </p:spPr>
        <p:txBody>
          <a:bodyPr anchor="b">
            <a:normAutofit fontScale="100000" lnSpcReduction="0"/>
          </a:bodyPr>
          <a:lstStyle>
            <a:lvl1pPr>
              <a:defRPr sz="1800"/>
            </a:lvl1pPr>
          </a:lstStyle>
          <a:p>
            <a:pPr/>
            <a:r>
              <a:t>Title Text</a:t>
            </a:r>
          </a:p>
        </p:txBody>
      </p:sp>
      <p:sp>
        <p:nvSpPr>
          <p:cNvPr id="136" name="Body Level One…"/>
          <p:cNvSpPr txBox="1"/>
          <p:nvPr>
            <p:ph type="body" sz="half" idx="1"/>
          </p:nvPr>
        </p:nvSpPr>
        <p:spPr>
          <a:xfrm>
            <a:off x="3588461" y="1085850"/>
            <a:ext cx="3897000" cy="342900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37" name="Text Placeholder 3"/>
          <p:cNvSpPr/>
          <p:nvPr>
            <p:ph type="body" sz="quarter" idx="21"/>
          </p:nvPr>
        </p:nvSpPr>
        <p:spPr>
          <a:xfrm>
            <a:off x="866214" y="2346961"/>
            <a:ext cx="2550798" cy="2171700"/>
          </a:xfrm>
          <a:prstGeom prst="rect">
            <a:avLst/>
          </a:prstGeom>
        </p:spPr>
        <p:txBody>
          <a:bodyPr/>
          <a:lstStyle/>
          <a:p>
            <a:pPr marL="0" indent="0">
              <a:buClrTx/>
              <a:buSzTx/>
              <a:buNone/>
              <a:defRPr sz="1000"/>
            </a:pP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145"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146"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147"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48"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149"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150"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51" name="Title Text"/>
          <p:cNvSpPr txBox="1"/>
          <p:nvPr>
            <p:ph type="title"/>
          </p:nvPr>
        </p:nvSpPr>
        <p:spPr>
          <a:xfrm>
            <a:off x="865430" y="1390643"/>
            <a:ext cx="3819681" cy="1181107"/>
          </a:xfrm>
          <a:prstGeom prst="rect">
            <a:avLst/>
          </a:prstGeom>
        </p:spPr>
        <p:txBody>
          <a:bodyPr anchor="b">
            <a:normAutofit fontScale="100000" lnSpcReduction="0"/>
          </a:bodyPr>
          <a:lstStyle>
            <a:lvl1pPr>
              <a:defRPr sz="2700"/>
            </a:lvl1pPr>
          </a:lstStyle>
          <a:p>
            <a:pPr/>
            <a:r>
              <a:t>Title Text</a:t>
            </a:r>
          </a:p>
        </p:txBody>
      </p:sp>
      <p:sp>
        <p:nvSpPr>
          <p:cNvPr id="152" name="Picture Placeholder 2"/>
          <p:cNvSpPr/>
          <p:nvPr>
            <p:ph type="pic" sz="quarter" idx="21"/>
          </p:nvPr>
        </p:nvSpPr>
        <p:spPr>
          <a:xfrm>
            <a:off x="5212160" y="857250"/>
            <a:ext cx="2400301" cy="3429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53" name="Body Level One…"/>
          <p:cNvSpPr txBox="1"/>
          <p:nvPr>
            <p:ph type="body" sz="quarter" idx="1"/>
          </p:nvPr>
        </p:nvSpPr>
        <p:spPr>
          <a:xfrm>
            <a:off x="866216" y="2743200"/>
            <a:ext cx="3813734" cy="1028700"/>
          </a:xfrm>
          <a:prstGeom prst="rect">
            <a:avLst/>
          </a:prstGeom>
        </p:spPr>
        <p:txBody>
          <a:bodyPr/>
          <a:lstStyle>
            <a:lvl1pPr marL="0" indent="0">
              <a:buClrTx/>
              <a:buSzTx/>
              <a:buNone/>
              <a:defRPr sz="1000"/>
            </a:lvl1pPr>
            <a:lvl2pPr marL="0" indent="342900">
              <a:buClrTx/>
              <a:buSzTx/>
              <a:buNone/>
              <a:defRPr sz="1000"/>
            </a:lvl2pPr>
            <a:lvl3pPr marL="0" indent="685800">
              <a:buClrTx/>
              <a:buSzTx/>
              <a:buNone/>
              <a:defRPr sz="1000"/>
            </a:lvl3pPr>
            <a:lvl4pPr marL="0" indent="1028700">
              <a:buClrTx/>
              <a:buSzTx/>
              <a:buNone/>
              <a:defRPr sz="1000"/>
            </a:lvl4pPr>
            <a:lvl5pPr marL="0" indent="1371600">
              <a:buClrTx/>
              <a:buSzTx/>
              <a:buNone/>
              <a:defRPr sz="1000"/>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161"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162"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163"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64"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165"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166"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67" name="Title Text"/>
          <p:cNvSpPr txBox="1"/>
          <p:nvPr>
            <p:ph type="title"/>
          </p:nvPr>
        </p:nvSpPr>
        <p:spPr>
          <a:xfrm>
            <a:off x="866216" y="3600439"/>
            <a:ext cx="6619245" cy="425055"/>
          </a:xfrm>
          <a:prstGeom prst="rect">
            <a:avLst/>
          </a:prstGeom>
        </p:spPr>
        <p:txBody>
          <a:bodyPr anchor="b">
            <a:normAutofit fontScale="100000" lnSpcReduction="0"/>
          </a:bodyPr>
          <a:lstStyle>
            <a:lvl1pPr>
              <a:defRPr sz="1800"/>
            </a:lvl1pPr>
          </a:lstStyle>
          <a:p>
            <a:pPr/>
            <a:r>
              <a:t>Title Text</a:t>
            </a:r>
          </a:p>
        </p:txBody>
      </p:sp>
      <p:sp>
        <p:nvSpPr>
          <p:cNvPr id="168" name="Picture Placeholder 2"/>
          <p:cNvSpPr/>
          <p:nvPr>
            <p:ph type="pic" sz="half" idx="21"/>
          </p:nvPr>
        </p:nvSpPr>
        <p:spPr>
          <a:xfrm>
            <a:off x="866216" y="514350"/>
            <a:ext cx="6619245" cy="27305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69" name="Body Level One…"/>
          <p:cNvSpPr txBox="1"/>
          <p:nvPr>
            <p:ph type="body" sz="quarter" idx="1"/>
          </p:nvPr>
        </p:nvSpPr>
        <p:spPr>
          <a:xfrm>
            <a:off x="866216" y="4025493"/>
            <a:ext cx="6619243" cy="370285"/>
          </a:xfrm>
          <a:prstGeom prst="rect">
            <a:avLst/>
          </a:prstGeom>
        </p:spPr>
        <p:txBody>
          <a:bodyPr/>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177"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178"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179"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80"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181"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182"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83" name="Title Text"/>
          <p:cNvSpPr txBox="1"/>
          <p:nvPr>
            <p:ph type="title"/>
          </p:nvPr>
        </p:nvSpPr>
        <p:spPr>
          <a:xfrm>
            <a:off x="866216" y="1085850"/>
            <a:ext cx="6619245" cy="1485900"/>
          </a:xfrm>
          <a:prstGeom prst="rect">
            <a:avLst/>
          </a:prstGeom>
        </p:spPr>
        <p:txBody>
          <a:bodyPr>
            <a:normAutofit fontScale="100000" lnSpcReduction="0"/>
          </a:bodyPr>
          <a:lstStyle>
            <a:lvl1pPr>
              <a:defRPr sz="3600"/>
            </a:lvl1pPr>
          </a:lstStyle>
          <a:p>
            <a:pPr/>
            <a:r>
              <a:t>Title Text</a:t>
            </a:r>
          </a:p>
        </p:txBody>
      </p:sp>
      <p:sp>
        <p:nvSpPr>
          <p:cNvPr id="184" name="Body Level One…"/>
          <p:cNvSpPr txBox="1"/>
          <p:nvPr>
            <p:ph type="body" sz="half" idx="1"/>
          </p:nvPr>
        </p:nvSpPr>
        <p:spPr>
          <a:xfrm>
            <a:off x="866216" y="2743200"/>
            <a:ext cx="6619245" cy="1771650"/>
          </a:xfrm>
          <a:prstGeom prst="rect">
            <a:avLst/>
          </a:prstGeom>
        </p:spPr>
        <p:txBody>
          <a:bodyPr anchor="ctr"/>
          <a:lstStyle>
            <a:lvl1pPr marL="0" indent="0">
              <a:buClrTx/>
              <a:buSzTx/>
              <a:buNone/>
              <a:defRPr sz="1300"/>
            </a:lvl1pPr>
            <a:lvl2pPr marL="0" indent="342900">
              <a:buClrTx/>
              <a:buSzTx/>
              <a:buNone/>
              <a:defRPr sz="1300"/>
            </a:lvl2pPr>
            <a:lvl3pPr marL="0" indent="685800">
              <a:buClrTx/>
              <a:buSzTx/>
              <a:buNone/>
              <a:defRPr sz="1300"/>
            </a:lvl3pPr>
            <a:lvl4pPr marL="0" indent="1028700">
              <a:buClrTx/>
              <a:buSzTx/>
              <a:buNone/>
              <a:defRPr sz="1300"/>
            </a:lvl4pPr>
            <a:lvl5pPr marL="0" indent="1371600">
              <a:buClrTx/>
              <a:buSzTx/>
              <a:buNone/>
              <a:defRPr sz="1300"/>
            </a:lvl5pPr>
          </a:lstStyle>
          <a:p>
            <a:pPr/>
            <a:r>
              <a:t>Body Level One</a:t>
            </a:r>
          </a:p>
          <a:p>
            <a:pPr lvl="1"/>
            <a:r>
              <a:t>Body Level Two</a:t>
            </a:r>
          </a:p>
          <a:p>
            <a:pPr lvl="2"/>
            <a:r>
              <a:t>Body Level Three</a:t>
            </a:r>
          </a:p>
          <a:p>
            <a:pPr lvl="3"/>
            <a:r>
              <a:t>Body Level Four</a:t>
            </a:r>
          </a:p>
          <a:p>
            <a:pPr lvl="4"/>
            <a:r>
              <a:t>Body Level Five</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192"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193"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19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195"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196"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197"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198" name="Title Text"/>
          <p:cNvSpPr txBox="1"/>
          <p:nvPr>
            <p:ph type="title"/>
          </p:nvPr>
        </p:nvSpPr>
        <p:spPr>
          <a:xfrm>
            <a:off x="1181100" y="1085850"/>
            <a:ext cx="5999488" cy="1742532"/>
          </a:xfrm>
          <a:prstGeom prst="rect">
            <a:avLst/>
          </a:prstGeom>
        </p:spPr>
        <p:txBody>
          <a:bodyPr>
            <a:normAutofit fontScale="100000" lnSpcReduction="0"/>
          </a:bodyPr>
          <a:lstStyle>
            <a:lvl1pPr>
              <a:defRPr sz="3600"/>
            </a:lvl1pPr>
          </a:lstStyle>
          <a:p>
            <a:pPr/>
            <a:r>
              <a:t>Title Text</a:t>
            </a:r>
          </a:p>
        </p:txBody>
      </p:sp>
      <p:sp>
        <p:nvSpPr>
          <p:cNvPr id="199" name="Body Level One…"/>
          <p:cNvSpPr txBox="1"/>
          <p:nvPr>
            <p:ph type="body" sz="quarter" idx="1"/>
          </p:nvPr>
        </p:nvSpPr>
        <p:spPr>
          <a:xfrm>
            <a:off x="1447800" y="2828380"/>
            <a:ext cx="5459737" cy="256632"/>
          </a:xfrm>
          <a:prstGeom prst="rect">
            <a:avLst/>
          </a:prstGeom>
        </p:spPr>
        <p:txBody>
          <a:bodyPr/>
          <a:lstStyle>
            <a:lvl1pPr marL="0" indent="0">
              <a:buClrTx/>
              <a:buSzTx/>
              <a:buNone/>
              <a:defRPr cap="small" sz="1000">
                <a:solidFill>
                  <a:srgbClr val="8AD0D6"/>
                </a:solidFill>
              </a:defRPr>
            </a:lvl1pPr>
            <a:lvl2pPr marL="0" indent="342900">
              <a:buClrTx/>
              <a:buSzTx/>
              <a:buNone/>
              <a:defRPr cap="small" sz="1000">
                <a:solidFill>
                  <a:srgbClr val="8AD0D6"/>
                </a:solidFill>
              </a:defRPr>
            </a:lvl2pPr>
            <a:lvl3pPr marL="0" indent="685800">
              <a:buClrTx/>
              <a:buSzTx/>
              <a:buNone/>
              <a:defRPr cap="small" sz="1000">
                <a:solidFill>
                  <a:srgbClr val="8AD0D6"/>
                </a:solidFill>
              </a:defRPr>
            </a:lvl3pPr>
            <a:lvl4pPr marL="0" indent="1028700">
              <a:buClrTx/>
              <a:buSzTx/>
              <a:buNone/>
              <a:defRPr cap="small" sz="1000">
                <a:solidFill>
                  <a:srgbClr val="8AD0D6"/>
                </a:solidFill>
              </a:defRPr>
            </a:lvl4pPr>
            <a:lvl5pPr marL="0" indent="1371600">
              <a:buClrTx/>
              <a:buSzTx/>
              <a:buNone/>
              <a:defRPr cap="small" sz="10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00" name="Text Placeholder 3"/>
          <p:cNvSpPr/>
          <p:nvPr>
            <p:ph type="body" sz="quarter" idx="21"/>
          </p:nvPr>
        </p:nvSpPr>
        <p:spPr>
          <a:xfrm>
            <a:off x="866216" y="3262993"/>
            <a:ext cx="6619245" cy="1257301"/>
          </a:xfrm>
          <a:prstGeom prst="rect">
            <a:avLst/>
          </a:prstGeom>
        </p:spPr>
        <p:txBody>
          <a:bodyPr anchor="ctr"/>
          <a:lstStyle/>
          <a:p>
            <a:pPr marL="0" indent="0">
              <a:buClrTx/>
              <a:buSzTx/>
              <a:buNone/>
              <a:defRPr sz="1300"/>
            </a:pPr>
          </a:p>
        </p:txBody>
      </p:sp>
      <p:sp>
        <p:nvSpPr>
          <p:cNvPr id="201" name="TextBox 11"/>
          <p:cNvSpPr txBox="1"/>
          <p:nvPr/>
        </p:nvSpPr>
        <p:spPr>
          <a:xfrm>
            <a:off x="719441" y="728439"/>
            <a:ext cx="509994" cy="137443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100">
                <a:solidFill>
                  <a:srgbClr val="8AD0D6"/>
                </a:solidFill>
                <a:latin typeface="Arial"/>
                <a:ea typeface="Arial"/>
                <a:cs typeface="Arial"/>
                <a:sym typeface="Arial"/>
              </a:defRPr>
            </a:lvl1pPr>
          </a:lstStyle>
          <a:p>
            <a:pPr/>
            <a:r>
              <a:t>“</a:t>
            </a:r>
          </a:p>
        </p:txBody>
      </p:sp>
      <p:sp>
        <p:nvSpPr>
          <p:cNvPr id="202" name="TextBox 14"/>
          <p:cNvSpPr txBox="1"/>
          <p:nvPr/>
        </p:nvSpPr>
        <p:spPr>
          <a:xfrm>
            <a:off x="7043587" y="1960341"/>
            <a:ext cx="509995" cy="1374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100">
                <a:solidFill>
                  <a:srgbClr val="8AD0D6"/>
                </a:solidFill>
                <a:latin typeface="Arial"/>
                <a:ea typeface="Arial"/>
                <a:cs typeface="Arial"/>
                <a:sym typeface="Arial"/>
              </a:defRPr>
            </a:lvl1pPr>
          </a:lstStyle>
          <a:p>
            <a:pPr/>
            <a:r>
              <a:t>”</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210"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211"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212"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13"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214"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215"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16" name="Title Text"/>
          <p:cNvSpPr txBox="1"/>
          <p:nvPr>
            <p:ph type="title"/>
          </p:nvPr>
        </p:nvSpPr>
        <p:spPr>
          <a:xfrm>
            <a:off x="866216" y="2343150"/>
            <a:ext cx="6619245" cy="1239886"/>
          </a:xfrm>
          <a:prstGeom prst="rect">
            <a:avLst/>
          </a:prstGeom>
        </p:spPr>
        <p:txBody>
          <a:bodyPr anchor="b">
            <a:normAutofit fontScale="100000" lnSpcReduction="0"/>
          </a:bodyPr>
          <a:lstStyle>
            <a:lvl1pPr>
              <a:defRPr sz="3000"/>
            </a:lvl1pPr>
          </a:lstStyle>
          <a:p>
            <a:pPr/>
            <a:r>
              <a:t>Title Text</a:t>
            </a:r>
          </a:p>
        </p:txBody>
      </p:sp>
      <p:sp>
        <p:nvSpPr>
          <p:cNvPr id="217" name="Body Level One…"/>
          <p:cNvSpPr txBox="1"/>
          <p:nvPr>
            <p:ph type="body" sz="quarter" idx="1"/>
          </p:nvPr>
        </p:nvSpPr>
        <p:spPr>
          <a:xfrm>
            <a:off x="866216" y="3583035"/>
            <a:ext cx="6619245" cy="645301"/>
          </a:xfrm>
          <a:prstGeom prst="rect">
            <a:avLst/>
          </a:prstGeom>
        </p:spPr>
        <p:txBody>
          <a:bodyPr/>
          <a:lstStyle>
            <a:lvl1pPr marL="0" indent="0">
              <a:buClrTx/>
              <a:buSzTx/>
              <a:buNone/>
              <a:defRPr>
                <a:solidFill>
                  <a:srgbClr val="8AD0D6"/>
                </a:solidFill>
              </a:defRPr>
            </a:lvl1pPr>
            <a:lvl2pPr marL="0" indent="342900">
              <a:buClrTx/>
              <a:buSzTx/>
              <a:buNone/>
              <a:defRPr>
                <a:solidFill>
                  <a:srgbClr val="8AD0D6"/>
                </a:solidFill>
              </a:defRPr>
            </a:lvl2pPr>
            <a:lvl3pPr marL="0" indent="685800">
              <a:buClrTx/>
              <a:buSzTx/>
              <a:buNone/>
              <a:defRPr>
                <a:solidFill>
                  <a:srgbClr val="8AD0D6"/>
                </a:solidFill>
              </a:defRPr>
            </a:lvl3pPr>
            <a:lvl4pPr marL="0" indent="1028700">
              <a:buClrTx/>
              <a:buSzTx/>
              <a:buNone/>
              <a:defRPr>
                <a:solidFill>
                  <a:srgbClr val="8AD0D6"/>
                </a:solidFill>
              </a:defRPr>
            </a:lvl4pPr>
            <a:lvl5pPr marL="0" indent="1371600">
              <a:buClrTx/>
              <a:buSzTx/>
              <a:buNone/>
              <a:defRPr>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225"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226"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227"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28"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229"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230"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31"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232" name="Body Level One…"/>
          <p:cNvSpPr txBox="1"/>
          <p:nvPr>
            <p:ph type="body" sz="quarter" idx="1"/>
          </p:nvPr>
        </p:nvSpPr>
        <p:spPr>
          <a:xfrm>
            <a:off x="474709" y="1485900"/>
            <a:ext cx="2210151" cy="432198"/>
          </a:xfrm>
          <a:prstGeom prst="rect">
            <a:avLst/>
          </a:prstGeom>
        </p:spPr>
        <p:txBody>
          <a:bodyPr anchor="b"/>
          <a:lstStyle>
            <a:lvl1pPr marL="0" indent="0">
              <a:buClrTx/>
              <a:buSzTx/>
              <a:buNone/>
              <a:defRPr sz="1800">
                <a:solidFill>
                  <a:srgbClr val="8AD0D6"/>
                </a:solidFill>
              </a:defRPr>
            </a:lvl1pPr>
            <a:lvl2pPr marL="0" indent="342900">
              <a:buClrTx/>
              <a:buSzTx/>
              <a:buNone/>
              <a:defRPr sz="1800">
                <a:solidFill>
                  <a:srgbClr val="8AD0D6"/>
                </a:solidFill>
              </a:defRPr>
            </a:lvl2pPr>
            <a:lvl3pPr marL="0" indent="685800">
              <a:buClrTx/>
              <a:buSzTx/>
              <a:buNone/>
              <a:defRPr sz="1800">
                <a:solidFill>
                  <a:srgbClr val="8AD0D6"/>
                </a:solidFill>
              </a:defRPr>
            </a:lvl3pPr>
            <a:lvl4pPr marL="0" indent="1028700">
              <a:buClrTx/>
              <a:buSzTx/>
              <a:buNone/>
              <a:defRPr sz="1800">
                <a:solidFill>
                  <a:srgbClr val="8AD0D6"/>
                </a:solidFill>
              </a:defRPr>
            </a:lvl4pPr>
            <a:lvl5pPr marL="0" indent="1371600">
              <a:buClrTx/>
              <a:buSzTx/>
              <a:buNone/>
              <a:defRPr sz="18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Text Placeholder 3"/>
          <p:cNvSpPr/>
          <p:nvPr>
            <p:ph type="body" sz="quarter" idx="21"/>
          </p:nvPr>
        </p:nvSpPr>
        <p:spPr>
          <a:xfrm>
            <a:off x="489346" y="2000250"/>
            <a:ext cx="2195515" cy="2692005"/>
          </a:xfrm>
          <a:prstGeom prst="rect">
            <a:avLst/>
          </a:prstGeom>
        </p:spPr>
        <p:txBody>
          <a:bodyPr/>
          <a:lstStyle/>
          <a:p>
            <a:pPr marL="0" indent="0">
              <a:buClrTx/>
              <a:buSzTx/>
              <a:buNone/>
              <a:defRPr sz="1000"/>
            </a:pPr>
          </a:p>
        </p:txBody>
      </p:sp>
      <p:sp>
        <p:nvSpPr>
          <p:cNvPr id="234" name="Text Placeholder 4"/>
          <p:cNvSpPr/>
          <p:nvPr>
            <p:ph type="body" sz="quarter" idx="22"/>
          </p:nvPr>
        </p:nvSpPr>
        <p:spPr>
          <a:xfrm>
            <a:off x="2912745" y="1485900"/>
            <a:ext cx="2202182" cy="432198"/>
          </a:xfrm>
          <a:prstGeom prst="rect">
            <a:avLst/>
          </a:prstGeom>
        </p:spPr>
        <p:txBody>
          <a:bodyPr anchor="b"/>
          <a:lstStyle/>
          <a:p>
            <a:pPr marL="0" indent="0">
              <a:buClrTx/>
              <a:buSzTx/>
              <a:buNone/>
              <a:defRPr sz="1800">
                <a:solidFill>
                  <a:srgbClr val="8AD0D6"/>
                </a:solidFill>
              </a:defRPr>
            </a:pPr>
          </a:p>
        </p:txBody>
      </p:sp>
      <p:sp>
        <p:nvSpPr>
          <p:cNvPr id="235" name="Text Placeholder 3"/>
          <p:cNvSpPr/>
          <p:nvPr>
            <p:ph type="body" sz="quarter" idx="23"/>
          </p:nvPr>
        </p:nvSpPr>
        <p:spPr>
          <a:xfrm>
            <a:off x="2904829" y="2000250"/>
            <a:ext cx="2210096" cy="2692005"/>
          </a:xfrm>
          <a:prstGeom prst="rect">
            <a:avLst/>
          </a:prstGeom>
        </p:spPr>
        <p:txBody>
          <a:bodyPr/>
          <a:lstStyle/>
          <a:p>
            <a:pPr marL="0" indent="0">
              <a:buClrTx/>
              <a:buSzTx/>
              <a:buNone/>
              <a:defRPr sz="1000"/>
            </a:pPr>
          </a:p>
        </p:txBody>
      </p:sp>
      <p:sp>
        <p:nvSpPr>
          <p:cNvPr id="236" name="Text Placeholder 4"/>
          <p:cNvSpPr/>
          <p:nvPr>
            <p:ph type="body" sz="quarter" idx="24"/>
          </p:nvPr>
        </p:nvSpPr>
        <p:spPr>
          <a:xfrm>
            <a:off x="5343525" y="1485900"/>
            <a:ext cx="2199085" cy="432198"/>
          </a:xfrm>
          <a:prstGeom prst="rect">
            <a:avLst/>
          </a:prstGeom>
        </p:spPr>
        <p:txBody>
          <a:bodyPr anchor="b"/>
          <a:lstStyle/>
          <a:p>
            <a:pPr marL="0" indent="0">
              <a:buClrTx/>
              <a:buSzTx/>
              <a:buNone/>
              <a:defRPr sz="1800">
                <a:solidFill>
                  <a:srgbClr val="8AD0D6"/>
                </a:solidFill>
              </a:defRPr>
            </a:pPr>
          </a:p>
        </p:txBody>
      </p:sp>
      <p:sp>
        <p:nvSpPr>
          <p:cNvPr id="237" name="Text Placeholder 3"/>
          <p:cNvSpPr/>
          <p:nvPr>
            <p:ph type="body" sz="quarter" idx="25"/>
          </p:nvPr>
        </p:nvSpPr>
        <p:spPr>
          <a:xfrm>
            <a:off x="5343525" y="2000250"/>
            <a:ext cx="2199085" cy="2692005"/>
          </a:xfrm>
          <a:prstGeom prst="rect">
            <a:avLst/>
          </a:prstGeom>
        </p:spPr>
        <p:txBody>
          <a:bodyPr/>
          <a:lstStyle/>
          <a:p>
            <a:pPr marL="0" indent="0">
              <a:buClrTx/>
              <a:buSzTx/>
              <a:buNone/>
              <a:defRPr sz="1000"/>
            </a:pPr>
          </a:p>
        </p:txBody>
      </p:sp>
      <p:sp>
        <p:nvSpPr>
          <p:cNvPr id="238" name="Straight Connector 16"/>
          <p:cNvSpPr/>
          <p:nvPr/>
        </p:nvSpPr>
        <p:spPr>
          <a:xfrm flipH="1">
            <a:off x="2794606" y="1600200"/>
            <a:ext cx="1" cy="2971800"/>
          </a:xfrm>
          <a:prstGeom prst="line">
            <a:avLst/>
          </a:prstGeom>
          <a:ln w="12700" cap="rnd">
            <a:solidFill>
              <a:srgbClr val="8AD0D6">
                <a:alpha val="40000"/>
              </a:srgbClr>
            </a:solidFill>
          </a:ln>
        </p:spPr>
        <p:txBody>
          <a:bodyPr lIns="45719" rIns="45719"/>
          <a:lstStyle/>
          <a:p>
            <a:pPr>
              <a:defRPr>
                <a:solidFill>
                  <a:srgbClr val="FFFFFF"/>
                </a:solidFill>
              </a:defRPr>
            </a:pPr>
          </a:p>
        </p:txBody>
      </p:sp>
      <p:sp>
        <p:nvSpPr>
          <p:cNvPr id="239" name="Straight Connector 17"/>
          <p:cNvSpPr/>
          <p:nvPr/>
        </p:nvSpPr>
        <p:spPr>
          <a:xfrm flipH="1">
            <a:off x="5221670" y="1600200"/>
            <a:ext cx="1" cy="2975163"/>
          </a:xfrm>
          <a:prstGeom prst="line">
            <a:avLst/>
          </a:prstGeom>
          <a:ln w="12700" cap="rnd">
            <a:solidFill>
              <a:srgbClr val="8AD0D6">
                <a:alpha val="40000"/>
              </a:srgbClr>
            </a:solidFill>
          </a:ln>
        </p:spPr>
        <p:txBody>
          <a:bodyPr lIns="45719" rIns="45719"/>
          <a:lstStyle/>
          <a:p>
            <a:pPr>
              <a:defRPr>
                <a:solidFill>
                  <a:srgbClr val="FFFFFF"/>
                </a:solidFill>
              </a:defRPr>
            </a:pP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247"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248"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249"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50"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251"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252"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53"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254" name="Body Level One…"/>
          <p:cNvSpPr txBox="1"/>
          <p:nvPr>
            <p:ph type="body" sz="quarter" idx="1"/>
          </p:nvPr>
        </p:nvSpPr>
        <p:spPr>
          <a:xfrm>
            <a:off x="489347" y="3188211"/>
            <a:ext cx="2205039" cy="432199"/>
          </a:xfrm>
          <a:prstGeom prst="rect">
            <a:avLst/>
          </a:prstGeom>
        </p:spPr>
        <p:txBody>
          <a:bodyPr anchor="b"/>
          <a:lstStyle>
            <a:lvl1pPr marL="0" indent="0">
              <a:buClrTx/>
              <a:buSzTx/>
              <a:buNone/>
              <a:defRPr sz="1800">
                <a:solidFill>
                  <a:srgbClr val="8AD0D6"/>
                </a:solidFill>
              </a:defRPr>
            </a:lvl1pPr>
            <a:lvl2pPr marL="0" indent="342900">
              <a:buClrTx/>
              <a:buSzTx/>
              <a:buNone/>
              <a:defRPr sz="1800">
                <a:solidFill>
                  <a:srgbClr val="8AD0D6"/>
                </a:solidFill>
              </a:defRPr>
            </a:lvl2pPr>
            <a:lvl3pPr marL="0" indent="685800">
              <a:buClrTx/>
              <a:buSzTx/>
              <a:buNone/>
              <a:defRPr sz="1800">
                <a:solidFill>
                  <a:srgbClr val="8AD0D6"/>
                </a:solidFill>
              </a:defRPr>
            </a:lvl3pPr>
            <a:lvl4pPr marL="0" indent="1028700">
              <a:buClrTx/>
              <a:buSzTx/>
              <a:buNone/>
              <a:defRPr sz="1800">
                <a:solidFill>
                  <a:srgbClr val="8AD0D6"/>
                </a:solidFill>
              </a:defRPr>
            </a:lvl4pPr>
            <a:lvl5pPr marL="0" indent="1371600">
              <a:buClrTx/>
              <a:buSzTx/>
              <a:buNone/>
              <a:defRPr sz="18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255" name="Picture Placeholder 2"/>
          <p:cNvSpPr/>
          <p:nvPr>
            <p:ph type="pic" sz="quarter" idx="21"/>
          </p:nvPr>
        </p:nvSpPr>
        <p:spPr>
          <a:xfrm>
            <a:off x="489346" y="1657350"/>
            <a:ext cx="2205040" cy="1143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56" name="Text Placeholder 3"/>
          <p:cNvSpPr/>
          <p:nvPr>
            <p:ph type="body" sz="quarter" idx="22"/>
          </p:nvPr>
        </p:nvSpPr>
        <p:spPr>
          <a:xfrm>
            <a:off x="489346" y="3620408"/>
            <a:ext cx="2205040" cy="494393"/>
          </a:xfrm>
          <a:prstGeom prst="rect">
            <a:avLst/>
          </a:prstGeom>
        </p:spPr>
        <p:txBody>
          <a:bodyPr/>
          <a:lstStyle/>
          <a:p>
            <a:pPr marL="0" indent="0">
              <a:buClrTx/>
              <a:buSzTx/>
              <a:buNone/>
              <a:defRPr sz="1000"/>
            </a:pPr>
          </a:p>
        </p:txBody>
      </p:sp>
      <p:sp>
        <p:nvSpPr>
          <p:cNvPr id="257" name="Text Placeholder 4"/>
          <p:cNvSpPr/>
          <p:nvPr>
            <p:ph type="body" sz="quarter" idx="23"/>
          </p:nvPr>
        </p:nvSpPr>
        <p:spPr>
          <a:xfrm>
            <a:off x="2917032" y="3188211"/>
            <a:ext cx="2197894" cy="432199"/>
          </a:xfrm>
          <a:prstGeom prst="rect">
            <a:avLst/>
          </a:prstGeom>
        </p:spPr>
        <p:txBody>
          <a:bodyPr anchor="b"/>
          <a:lstStyle/>
          <a:p>
            <a:pPr marL="0" indent="0">
              <a:buClrTx/>
              <a:buSzTx/>
              <a:buNone/>
              <a:defRPr sz="1800">
                <a:solidFill>
                  <a:srgbClr val="8AD0D6"/>
                </a:solidFill>
              </a:defRPr>
            </a:pPr>
          </a:p>
        </p:txBody>
      </p:sp>
      <p:sp>
        <p:nvSpPr>
          <p:cNvPr id="258" name="Picture Placeholder 2"/>
          <p:cNvSpPr/>
          <p:nvPr>
            <p:ph type="pic" sz="quarter" idx="24"/>
          </p:nvPr>
        </p:nvSpPr>
        <p:spPr>
          <a:xfrm>
            <a:off x="2917031" y="1657350"/>
            <a:ext cx="2197894" cy="1143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59" name="Text Placeholder 3"/>
          <p:cNvSpPr/>
          <p:nvPr>
            <p:ph type="body" sz="quarter" idx="25"/>
          </p:nvPr>
        </p:nvSpPr>
        <p:spPr>
          <a:xfrm>
            <a:off x="2916016" y="3620408"/>
            <a:ext cx="2200806" cy="494393"/>
          </a:xfrm>
          <a:prstGeom prst="rect">
            <a:avLst/>
          </a:prstGeom>
        </p:spPr>
        <p:txBody>
          <a:bodyPr/>
          <a:lstStyle/>
          <a:p>
            <a:pPr marL="0" indent="0">
              <a:buClrTx/>
              <a:buSzTx/>
              <a:buNone/>
              <a:defRPr sz="1000"/>
            </a:pPr>
          </a:p>
        </p:txBody>
      </p:sp>
      <p:sp>
        <p:nvSpPr>
          <p:cNvPr id="260" name="Text Placeholder 4"/>
          <p:cNvSpPr/>
          <p:nvPr>
            <p:ph type="body" sz="quarter" idx="26"/>
          </p:nvPr>
        </p:nvSpPr>
        <p:spPr>
          <a:xfrm>
            <a:off x="5343525" y="3188211"/>
            <a:ext cx="2199085" cy="432199"/>
          </a:xfrm>
          <a:prstGeom prst="rect">
            <a:avLst/>
          </a:prstGeom>
        </p:spPr>
        <p:txBody>
          <a:bodyPr anchor="b"/>
          <a:lstStyle/>
          <a:p>
            <a:pPr marL="0" indent="0">
              <a:buClrTx/>
              <a:buSzTx/>
              <a:buNone/>
              <a:defRPr sz="1800">
                <a:solidFill>
                  <a:srgbClr val="8AD0D6"/>
                </a:solidFill>
              </a:defRPr>
            </a:pPr>
          </a:p>
        </p:txBody>
      </p:sp>
      <p:sp>
        <p:nvSpPr>
          <p:cNvPr id="261" name="Picture Placeholder 2"/>
          <p:cNvSpPr/>
          <p:nvPr>
            <p:ph type="pic" sz="quarter" idx="27"/>
          </p:nvPr>
        </p:nvSpPr>
        <p:spPr>
          <a:xfrm>
            <a:off x="5343525" y="1657350"/>
            <a:ext cx="2199085" cy="1143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62" name="Text Placeholder 3"/>
          <p:cNvSpPr/>
          <p:nvPr>
            <p:ph type="body" sz="quarter" idx="28"/>
          </p:nvPr>
        </p:nvSpPr>
        <p:spPr>
          <a:xfrm>
            <a:off x="5343431" y="3620406"/>
            <a:ext cx="2201999" cy="494393"/>
          </a:xfrm>
          <a:prstGeom prst="rect">
            <a:avLst/>
          </a:prstGeom>
        </p:spPr>
        <p:txBody>
          <a:bodyPr/>
          <a:lstStyle/>
          <a:p>
            <a:pPr marL="0" indent="0">
              <a:buClrTx/>
              <a:buSzTx/>
              <a:buNone/>
              <a:defRPr sz="1000"/>
            </a:pPr>
          </a:p>
        </p:txBody>
      </p:sp>
      <p:sp>
        <p:nvSpPr>
          <p:cNvPr id="263" name="Straight Connector 18"/>
          <p:cNvSpPr/>
          <p:nvPr/>
        </p:nvSpPr>
        <p:spPr>
          <a:xfrm flipH="1">
            <a:off x="2794606" y="1600200"/>
            <a:ext cx="1" cy="2971800"/>
          </a:xfrm>
          <a:prstGeom prst="line">
            <a:avLst/>
          </a:prstGeom>
          <a:ln w="12700" cap="rnd">
            <a:solidFill>
              <a:srgbClr val="8AD0D6">
                <a:alpha val="40000"/>
              </a:srgbClr>
            </a:solidFill>
          </a:ln>
        </p:spPr>
        <p:txBody>
          <a:bodyPr lIns="45719" rIns="45719"/>
          <a:lstStyle/>
          <a:p>
            <a:pPr>
              <a:defRPr>
                <a:solidFill>
                  <a:srgbClr val="FFFFFF"/>
                </a:solidFill>
              </a:defRPr>
            </a:pPr>
          </a:p>
        </p:txBody>
      </p:sp>
      <p:sp>
        <p:nvSpPr>
          <p:cNvPr id="264" name="Straight Connector 19"/>
          <p:cNvSpPr/>
          <p:nvPr/>
        </p:nvSpPr>
        <p:spPr>
          <a:xfrm flipH="1">
            <a:off x="5221670" y="1600200"/>
            <a:ext cx="1" cy="2975163"/>
          </a:xfrm>
          <a:prstGeom prst="line">
            <a:avLst/>
          </a:prstGeom>
          <a:ln w="12700" cap="rnd">
            <a:solidFill>
              <a:srgbClr val="8AD0D6">
                <a:alpha val="40000"/>
              </a:srgbClr>
            </a:solidFill>
          </a:ln>
        </p:spPr>
        <p:txBody>
          <a:bodyPr lIns="45719" rIns="45719"/>
          <a:lstStyle/>
          <a:p>
            <a:pPr>
              <a:defRPr>
                <a:solidFill>
                  <a:srgbClr val="FFFFFF"/>
                </a:solidFill>
              </a:defRPr>
            </a:pPr>
          </a:p>
        </p:txBody>
      </p:sp>
      <p:sp>
        <p:nvSpPr>
          <p:cNvPr id="2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pic>
        <p:nvPicPr>
          <p:cNvPr id="272"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273"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27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275"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276"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277"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278" name="Title Text"/>
          <p:cNvSpPr txBox="1"/>
          <p:nvPr>
            <p:ph type="title"/>
          </p:nvPr>
        </p:nvSpPr>
        <p:spPr>
          <a:xfrm>
            <a:off x="484583" y="339537"/>
            <a:ext cx="7053544" cy="1050399"/>
          </a:xfrm>
          <a:prstGeom prst="rect">
            <a:avLst/>
          </a:prstGeom>
        </p:spPr>
        <p:txBody>
          <a:bodyPr lIns="0" tIns="0" rIns="0" bIns="0">
            <a:normAutofit fontScale="100000" lnSpcReduction="0"/>
          </a:bodyPr>
          <a:lstStyle>
            <a:lvl1pPr>
              <a:defRPr b="1" sz="3600">
                <a:solidFill>
                  <a:srgbClr val="000000"/>
                </a:solidFill>
                <a:latin typeface="Arial"/>
                <a:ea typeface="Arial"/>
                <a:cs typeface="Arial"/>
                <a:sym typeface="Arial"/>
              </a:defRPr>
            </a:lvl1pPr>
          </a:lstStyle>
          <a:p>
            <a:pPr/>
            <a:r>
              <a:t>Title Text</a:t>
            </a:r>
          </a:p>
        </p:txBody>
      </p:sp>
      <p:sp>
        <p:nvSpPr>
          <p:cNvPr id="279" name="Body Level One…"/>
          <p:cNvSpPr txBox="1"/>
          <p:nvPr>
            <p:ph type="body" sz="half" idx="1"/>
          </p:nvPr>
        </p:nvSpPr>
        <p:spPr>
          <a:xfrm>
            <a:off x="457200" y="1183005"/>
            <a:ext cx="3977641" cy="3394710"/>
          </a:xfrm>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280" name="Slide Number"/>
          <p:cNvSpPr txBox="1"/>
          <p:nvPr>
            <p:ph type="sldNum" sz="quarter" idx="2"/>
          </p:nvPr>
        </p:nvSpPr>
        <p:spPr>
          <a:xfrm>
            <a:off x="8084745" y="467361"/>
            <a:ext cx="308311" cy="330201"/>
          </a:xfrm>
          <a:prstGeom prst="rect">
            <a:avLst/>
          </a:prstGeom>
        </p:spPr>
        <p:txBody>
          <a:bodyPr lIns="0" tIns="0" rIns="0" bIns="0"/>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0">
    <p:spTree>
      <p:nvGrpSpPr>
        <p:cNvPr id="1" name=""/>
        <p:cNvGrpSpPr/>
        <p:nvPr/>
      </p:nvGrpSpPr>
      <p:grpSpPr>
        <a:xfrm>
          <a:off x="0" y="0"/>
          <a:ext cx="0" cy="0"/>
          <a:chOff x="0" y="0"/>
          <a:chExt cx="0" cy="0"/>
        </a:xfrm>
      </p:grpSpPr>
      <p:sp>
        <p:nvSpPr>
          <p:cNvPr id="287" name="Title Text"/>
          <p:cNvSpPr txBox="1"/>
          <p:nvPr>
            <p:ph type="title"/>
          </p:nvPr>
        </p:nvSpPr>
        <p:spPr>
          <a:xfrm>
            <a:off x="484583" y="339537"/>
            <a:ext cx="7053544" cy="1050399"/>
          </a:xfrm>
          <a:prstGeom prst="rect">
            <a:avLst/>
          </a:prstGeom>
        </p:spPr>
        <p:txBody>
          <a:bodyPr lIns="0" tIns="0" rIns="0" bIns="0">
            <a:normAutofit fontScale="100000" lnSpcReduction="0"/>
          </a:bodyPr>
          <a:lstStyle>
            <a:lvl1pPr>
              <a:defRPr b="1" sz="3600">
                <a:solidFill>
                  <a:srgbClr val="000000"/>
                </a:solidFill>
                <a:latin typeface="Arial"/>
                <a:ea typeface="Arial"/>
                <a:cs typeface="Arial"/>
                <a:sym typeface="Arial"/>
              </a:defRPr>
            </a:lvl1pPr>
          </a:lstStyle>
          <a:p>
            <a:pPr/>
            <a:r>
              <a:t>Title Text</a:t>
            </a:r>
          </a:p>
        </p:txBody>
      </p:sp>
      <p:sp>
        <p:nvSpPr>
          <p:cNvPr id="288" name="Body Level One…"/>
          <p:cNvSpPr txBox="1"/>
          <p:nvPr>
            <p:ph type="body" sz="half" idx="1"/>
          </p:nvPr>
        </p:nvSpPr>
        <p:spPr>
          <a:xfrm>
            <a:off x="457200" y="1183005"/>
            <a:ext cx="3977641" cy="3394710"/>
          </a:xfrm>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289" name="Slide Number"/>
          <p:cNvSpPr txBox="1"/>
          <p:nvPr>
            <p:ph type="sldNum" sz="quarter" idx="2"/>
          </p:nvPr>
        </p:nvSpPr>
        <p:spPr>
          <a:xfrm>
            <a:off x="8084745" y="467361"/>
            <a:ext cx="308311" cy="330201"/>
          </a:xfrm>
          <a:prstGeom prst="rect">
            <a:avLst/>
          </a:prstGeom>
        </p:spPr>
        <p:txBody>
          <a:bodyPr lIns="0" tIns="0" rIns="0" bIns="0"/>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32"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33"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3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35"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36"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37"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38"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39" name="Body Level One…"/>
          <p:cNvSpPr txBox="1"/>
          <p:nvPr>
            <p:ph type="body" idx="1"/>
          </p:nvPr>
        </p:nvSpPr>
        <p:spPr>
          <a:xfrm>
            <a:off x="827483" y="1539688"/>
            <a:ext cx="6709907" cy="314661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47"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48"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49"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50"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51"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52"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53" name="Title Text"/>
          <p:cNvSpPr txBox="1"/>
          <p:nvPr>
            <p:ph type="title"/>
          </p:nvPr>
        </p:nvSpPr>
        <p:spPr>
          <a:xfrm>
            <a:off x="866216" y="2146300"/>
            <a:ext cx="6619245" cy="1436735"/>
          </a:xfrm>
          <a:prstGeom prst="rect">
            <a:avLst/>
          </a:prstGeom>
        </p:spPr>
        <p:txBody>
          <a:bodyPr anchor="b">
            <a:normAutofit fontScale="100000" lnSpcReduction="0"/>
          </a:bodyPr>
          <a:lstStyle>
            <a:lvl1pPr>
              <a:defRPr sz="3000"/>
            </a:lvl1pPr>
          </a:lstStyle>
          <a:p>
            <a:pPr/>
            <a:r>
              <a:t>Title Text</a:t>
            </a:r>
          </a:p>
        </p:txBody>
      </p:sp>
      <p:sp>
        <p:nvSpPr>
          <p:cNvPr id="54" name="Body Level One…"/>
          <p:cNvSpPr txBox="1"/>
          <p:nvPr>
            <p:ph type="body" sz="quarter" idx="1"/>
          </p:nvPr>
        </p:nvSpPr>
        <p:spPr>
          <a:xfrm>
            <a:off x="866216" y="3583035"/>
            <a:ext cx="6619245" cy="645301"/>
          </a:xfrm>
          <a:prstGeom prst="rect">
            <a:avLst/>
          </a:prstGeom>
        </p:spPr>
        <p:txBody>
          <a:bodyPr/>
          <a:lstStyle>
            <a:lvl1pPr marL="0" indent="0">
              <a:buClrTx/>
              <a:buSzTx/>
              <a:buNone/>
              <a:defRPr cap="all">
                <a:solidFill>
                  <a:srgbClr val="8AD0D6"/>
                </a:solidFill>
              </a:defRPr>
            </a:lvl1pPr>
            <a:lvl2pPr marL="0" indent="342900">
              <a:buClrTx/>
              <a:buSzTx/>
              <a:buNone/>
              <a:defRPr cap="all">
                <a:solidFill>
                  <a:srgbClr val="8AD0D6"/>
                </a:solidFill>
              </a:defRPr>
            </a:lvl2pPr>
            <a:lvl3pPr marL="0" indent="685800">
              <a:buClrTx/>
              <a:buSzTx/>
              <a:buNone/>
              <a:defRPr cap="all">
                <a:solidFill>
                  <a:srgbClr val="8AD0D6"/>
                </a:solidFill>
              </a:defRPr>
            </a:lvl3pPr>
            <a:lvl4pPr marL="0" indent="1028700">
              <a:buClrTx/>
              <a:buSzTx/>
              <a:buNone/>
              <a:defRPr cap="all">
                <a:solidFill>
                  <a:srgbClr val="8AD0D6"/>
                </a:solidFill>
              </a:defRPr>
            </a:lvl4pPr>
            <a:lvl5pPr marL="0" indent="1371600">
              <a:buClrTx/>
              <a:buSzTx/>
              <a:buNone/>
              <a:defRPr cap="all">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62"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63"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6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65"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66"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67"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68"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69" name="Body Level One…"/>
          <p:cNvSpPr txBox="1"/>
          <p:nvPr>
            <p:ph type="body" sz="half" idx="1"/>
          </p:nvPr>
        </p:nvSpPr>
        <p:spPr>
          <a:xfrm>
            <a:off x="827484" y="1545432"/>
            <a:ext cx="3297256" cy="3146823"/>
          </a:xfrm>
          <a:prstGeom prst="rect">
            <a:avLst/>
          </a:prstGeom>
        </p:spPr>
        <p:txBody>
          <a:bodyPr/>
          <a:lstStyle>
            <a:lvl1pPr>
              <a:defRPr sz="1300"/>
            </a:lvl1pPr>
            <a:lvl2pPr marL="575072" indent="-232172">
              <a:defRPr sz="1300"/>
            </a:lvl2pPr>
            <a:lvl3pPr marL="908685" indent="-222885">
              <a:defRPr sz="1300"/>
            </a:lvl3pPr>
            <a:lvl4pPr marL="1276350" indent="-247650">
              <a:defRPr sz="1300"/>
            </a:lvl4pPr>
            <a:lvl5pPr marL="1619250" indent="-247650">
              <a:defRPr sz="1300"/>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77"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78"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79"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80"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81"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82"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83"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84" name="Body Level One…"/>
          <p:cNvSpPr txBox="1"/>
          <p:nvPr>
            <p:ph type="body" sz="quarter" idx="1"/>
          </p:nvPr>
        </p:nvSpPr>
        <p:spPr>
          <a:xfrm>
            <a:off x="827484" y="1428750"/>
            <a:ext cx="3297256" cy="432198"/>
          </a:xfrm>
          <a:prstGeom prst="rect">
            <a:avLst/>
          </a:prstGeom>
        </p:spPr>
        <p:txBody>
          <a:bodyPr anchor="b"/>
          <a:lstStyle>
            <a:lvl1pPr marL="0" indent="0">
              <a:buClrTx/>
              <a:buSzTx/>
              <a:buNone/>
              <a:defRPr sz="1800">
                <a:solidFill>
                  <a:srgbClr val="8AD0D6"/>
                </a:solidFill>
              </a:defRPr>
            </a:lvl1pPr>
            <a:lvl2pPr marL="0" indent="342900">
              <a:buClrTx/>
              <a:buSzTx/>
              <a:buNone/>
              <a:defRPr sz="1800">
                <a:solidFill>
                  <a:srgbClr val="8AD0D6"/>
                </a:solidFill>
              </a:defRPr>
            </a:lvl2pPr>
            <a:lvl3pPr marL="0" indent="685800">
              <a:buClrTx/>
              <a:buSzTx/>
              <a:buNone/>
              <a:defRPr sz="1800">
                <a:solidFill>
                  <a:srgbClr val="8AD0D6"/>
                </a:solidFill>
              </a:defRPr>
            </a:lvl3pPr>
            <a:lvl4pPr marL="0" indent="1028700">
              <a:buClrTx/>
              <a:buSzTx/>
              <a:buNone/>
              <a:defRPr sz="1800">
                <a:solidFill>
                  <a:srgbClr val="8AD0D6"/>
                </a:solidFill>
              </a:defRPr>
            </a:lvl4pPr>
            <a:lvl5pPr marL="0" indent="1371600">
              <a:buClrTx/>
              <a:buSzTx/>
              <a:buNone/>
              <a:defRPr sz="1800">
                <a:solidFill>
                  <a:srgbClr val="8AD0D6"/>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4"/>
          <p:cNvSpPr/>
          <p:nvPr>
            <p:ph type="body" sz="quarter" idx="21"/>
          </p:nvPr>
        </p:nvSpPr>
        <p:spPr>
          <a:xfrm>
            <a:off x="4240872" y="1428750"/>
            <a:ext cx="3297255" cy="432198"/>
          </a:xfrm>
          <a:prstGeom prst="rect">
            <a:avLst/>
          </a:prstGeom>
        </p:spPr>
        <p:txBody>
          <a:bodyPr anchor="b"/>
          <a:lstStyle/>
          <a:p>
            <a:pPr marL="0" indent="0">
              <a:buClrTx/>
              <a:buSzTx/>
              <a:buNone/>
              <a:defRPr sz="1800">
                <a:solidFill>
                  <a:srgbClr val="8AD0D6"/>
                </a:solidFill>
              </a:defRPr>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93" name="Picture 7" descr="Picture 7"/>
          <p:cNvPicPr>
            <a:picLocks noChangeAspect="1"/>
          </p:cNvPicPr>
          <p:nvPr/>
        </p:nvPicPr>
        <p:blipFill>
          <a:blip r:embed="rId2">
            <a:extLst/>
          </a:blip>
          <a:srcRect l="3613" t="0" r="0" b="0"/>
          <a:stretch>
            <a:fillRect/>
          </a:stretch>
        </p:blipFill>
        <p:spPr>
          <a:xfrm>
            <a:off x="-1" y="2002264"/>
            <a:ext cx="3027760" cy="3141236"/>
          </a:xfrm>
          <a:prstGeom prst="rect">
            <a:avLst/>
          </a:prstGeom>
          <a:ln w="12700">
            <a:miter lim="400000"/>
          </a:ln>
        </p:spPr>
      </p:pic>
      <p:pic>
        <p:nvPicPr>
          <p:cNvPr id="94" name="Picture 6" descr="Picture 6"/>
          <p:cNvPicPr>
            <a:picLocks noChangeAspect="1"/>
          </p:cNvPicPr>
          <p:nvPr/>
        </p:nvPicPr>
        <p:blipFill>
          <a:blip r:embed="rId3">
            <a:extLst/>
          </a:blip>
          <a:srcRect l="35640" t="0" r="0" b="0"/>
          <a:stretch>
            <a:fillRect/>
          </a:stretch>
        </p:blipFill>
        <p:spPr>
          <a:xfrm>
            <a:off x="-1" y="2169261"/>
            <a:ext cx="1141810" cy="1774090"/>
          </a:xfrm>
          <a:prstGeom prst="rect">
            <a:avLst/>
          </a:prstGeom>
          <a:ln w="12700">
            <a:miter lim="400000"/>
          </a:ln>
        </p:spPr>
      </p:pic>
      <p:sp>
        <p:nvSpPr>
          <p:cNvPr id="95"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96" name="Picture 8" descr="Picture 8"/>
          <p:cNvPicPr>
            <a:picLocks noChangeAspect="1"/>
          </p:cNvPicPr>
          <p:nvPr/>
        </p:nvPicPr>
        <p:blipFill>
          <a:blip r:embed="rId4">
            <a:extLst/>
          </a:blip>
          <a:srcRect l="0" t="28812" r="0" b="0"/>
          <a:stretch>
            <a:fillRect/>
          </a:stretch>
        </p:blipFill>
        <p:spPr>
          <a:xfrm>
            <a:off x="5999560" y="0"/>
            <a:ext cx="1202541" cy="856057"/>
          </a:xfrm>
          <a:prstGeom prst="rect">
            <a:avLst/>
          </a:prstGeom>
          <a:ln w="12700">
            <a:miter lim="400000"/>
          </a:ln>
        </p:spPr>
      </p:pic>
      <p:pic>
        <p:nvPicPr>
          <p:cNvPr id="97" name="Picture 9" descr="Picture 9"/>
          <p:cNvPicPr>
            <a:picLocks noChangeAspect="1"/>
          </p:cNvPicPr>
          <p:nvPr/>
        </p:nvPicPr>
        <p:blipFill>
          <a:blip r:embed="rId5">
            <a:extLst/>
          </a:blip>
          <a:srcRect l="0" t="0" r="0" b="23320"/>
          <a:stretch>
            <a:fillRect/>
          </a:stretch>
        </p:blipFill>
        <p:spPr>
          <a:xfrm>
            <a:off x="6454407" y="4572000"/>
            <a:ext cx="745302" cy="571500"/>
          </a:xfrm>
          <a:prstGeom prst="rect">
            <a:avLst/>
          </a:prstGeom>
          <a:ln w="12700">
            <a:miter lim="400000"/>
          </a:ln>
        </p:spPr>
      </p:pic>
      <p:sp>
        <p:nvSpPr>
          <p:cNvPr id="98"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99"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0">
    <p:spTree>
      <p:nvGrpSpPr>
        <p:cNvPr id="1" name=""/>
        <p:cNvGrpSpPr/>
        <p:nvPr/>
      </p:nvGrpSpPr>
      <p:grpSpPr>
        <a:xfrm>
          <a:off x="0" y="0"/>
          <a:ext cx="0" cy="0"/>
          <a:chOff x="0" y="0"/>
          <a:chExt cx="0" cy="0"/>
        </a:xfrm>
      </p:grpSpPr>
      <p:sp>
        <p:nvSpPr>
          <p:cNvPr id="107" name="Title Text"/>
          <p:cNvSpPr txBox="1"/>
          <p:nvPr>
            <p:ph type="title"/>
          </p:nvPr>
        </p:nvSpPr>
        <p:spPr>
          <a:xfrm>
            <a:off x="484583" y="339537"/>
            <a:ext cx="7053544" cy="1050399"/>
          </a:xfrm>
          <a:prstGeom prst="rect">
            <a:avLst/>
          </a:prstGeom>
        </p:spPr>
        <p:txBody>
          <a:bodyPr>
            <a:normAutofit fontScale="100000" lnSpcReduction="0"/>
          </a:bodyPr>
          <a:lstStyle/>
          <a:p>
            <a:pPr/>
            <a:r>
              <a:t>Title Text</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0">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Relationship Id="rId19" Type="http://schemas.openxmlformats.org/officeDocument/2006/relationships/slideLayout" Target="../slideLayouts/slideLayout13.xml"/><Relationship Id="rId20" Type="http://schemas.openxmlformats.org/officeDocument/2006/relationships/slideLayout" Target="../slideLayouts/slideLayout14.xml"/><Relationship Id="rId21" Type="http://schemas.openxmlformats.org/officeDocument/2006/relationships/slideLayout" Target="../slideLayouts/slideLayout15.xml"/><Relationship Id="rId22" Type="http://schemas.openxmlformats.org/officeDocument/2006/relationships/slideLayout" Target="../slideLayouts/slideLayout16.xml"/><Relationship Id="rId23" Type="http://schemas.openxmlformats.org/officeDocument/2006/relationships/slideLayout" Target="../slideLayouts/slideLayout17.xml"/><Relationship Id="rId24" Type="http://schemas.openxmlformats.org/officeDocument/2006/relationships/slideLayout" Target="../slideLayouts/slideLayout18.xml"/><Relationship Id="rId25"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3">
            <a:extLst/>
          </a:blip>
          <a:srcRect l="3613" t="0" r="0" b="0"/>
          <a:stretch>
            <a:fillRect/>
          </a:stretch>
        </p:blipFill>
        <p:spPr>
          <a:xfrm>
            <a:off x="-1" y="2002264"/>
            <a:ext cx="3027760" cy="3141236"/>
          </a:xfrm>
          <a:prstGeom prst="rect">
            <a:avLst/>
          </a:prstGeom>
          <a:ln w="12700">
            <a:miter lim="400000"/>
          </a:ln>
        </p:spPr>
      </p:pic>
      <p:pic>
        <p:nvPicPr>
          <p:cNvPr id="3" name="Picture 6" descr="Picture 6"/>
          <p:cNvPicPr>
            <a:picLocks noChangeAspect="1"/>
          </p:cNvPicPr>
          <p:nvPr/>
        </p:nvPicPr>
        <p:blipFill>
          <a:blip r:embed="rId4">
            <a:extLst/>
          </a:blip>
          <a:srcRect l="35640" t="0" r="0" b="0"/>
          <a:stretch>
            <a:fillRect/>
          </a:stretch>
        </p:blipFill>
        <p:spPr>
          <a:xfrm>
            <a:off x="-1" y="2169261"/>
            <a:ext cx="1141810" cy="1774090"/>
          </a:xfrm>
          <a:prstGeom prst="rect">
            <a:avLst/>
          </a:prstGeom>
          <a:ln w="12700">
            <a:miter lim="400000"/>
          </a:ln>
        </p:spPr>
      </p:pic>
      <p:sp>
        <p:nvSpPr>
          <p:cNvPr id="4" name="Oval 15"/>
          <p:cNvSpPr/>
          <p:nvPr/>
        </p:nvSpPr>
        <p:spPr>
          <a:xfrm>
            <a:off x="6456758" y="1257300"/>
            <a:ext cx="2114551" cy="2114550"/>
          </a:xfrm>
          <a:prstGeom prst="ellipse">
            <a:avLst/>
          </a:pr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45719" rIns="45719"/>
          <a:lstStyle/>
          <a:p>
            <a:pPr>
              <a:defRPr>
                <a:solidFill>
                  <a:srgbClr val="FFFFFF"/>
                </a:solidFill>
              </a:defRPr>
            </a:pPr>
          </a:p>
        </p:txBody>
      </p:sp>
      <p:pic>
        <p:nvPicPr>
          <p:cNvPr id="5" name="Picture 8" descr="Picture 8"/>
          <p:cNvPicPr>
            <a:picLocks noChangeAspect="1"/>
          </p:cNvPicPr>
          <p:nvPr/>
        </p:nvPicPr>
        <p:blipFill>
          <a:blip r:embed="rId5">
            <a:extLst/>
          </a:blip>
          <a:srcRect l="0" t="28812" r="0" b="0"/>
          <a:stretch>
            <a:fillRect/>
          </a:stretch>
        </p:blipFill>
        <p:spPr>
          <a:xfrm>
            <a:off x="5999560" y="0"/>
            <a:ext cx="1202541" cy="856057"/>
          </a:xfrm>
          <a:prstGeom prst="rect">
            <a:avLst/>
          </a:prstGeom>
          <a:ln w="12700">
            <a:miter lim="400000"/>
          </a:ln>
        </p:spPr>
      </p:pic>
      <p:pic>
        <p:nvPicPr>
          <p:cNvPr id="6" name="Picture 9" descr="Picture 9"/>
          <p:cNvPicPr>
            <a:picLocks noChangeAspect="1"/>
          </p:cNvPicPr>
          <p:nvPr/>
        </p:nvPicPr>
        <p:blipFill>
          <a:blip r:embed="rId6">
            <a:extLst/>
          </a:blip>
          <a:srcRect l="0" t="0" r="0" b="23320"/>
          <a:stretch>
            <a:fillRect/>
          </a:stretch>
        </p:blipFill>
        <p:spPr>
          <a:xfrm>
            <a:off x="6454407" y="4572000"/>
            <a:ext cx="745302" cy="571500"/>
          </a:xfrm>
          <a:prstGeom prst="rect">
            <a:avLst/>
          </a:prstGeom>
          <a:ln w="12700">
            <a:miter lim="400000"/>
          </a:ln>
        </p:spPr>
      </p:pic>
      <p:sp>
        <p:nvSpPr>
          <p:cNvPr id="7" name="Rectangle 13"/>
          <p:cNvSpPr/>
          <p:nvPr/>
        </p:nvSpPr>
        <p:spPr>
          <a:xfrm>
            <a:off x="7828359" y="0"/>
            <a:ext cx="514351" cy="85725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defRPr>
                <a:solidFill>
                  <a:srgbClr val="FFFFFF"/>
                </a:solidFill>
              </a:defRPr>
            </a:pPr>
          </a:p>
        </p:txBody>
      </p:sp>
      <p:sp>
        <p:nvSpPr>
          <p:cNvPr id="8"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Title Text</a:t>
            </a:r>
          </a:p>
        </p:txBody>
      </p:sp>
      <p:sp>
        <p:nvSpPr>
          <p:cNvPr id="9"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7878855" y="375921"/>
            <a:ext cx="399751" cy="421641"/>
          </a:xfrm>
          <a:prstGeom prst="rect">
            <a:avLst/>
          </a:prstGeom>
          <a:ln w="12700">
            <a:miter lim="400000"/>
          </a:ln>
        </p:spPr>
        <p:txBody>
          <a:bodyPr wrap="none" lIns="45719" rIns="45719" anchor="b">
            <a:spAutoFit/>
          </a:bodyPr>
          <a:lstStyle>
            <a:lvl1pPr algn="ctr">
              <a:defRPr sz="21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 id="2147483666" r:id="rId24"/>
    <p:sldLayoutId id="2147483667" r:id="rId25"/>
  </p:sldLayoutIdLst>
  <p:transition xmlns:p14="http://schemas.microsoft.com/office/powerpoint/2010/main" spd="med" advClick="1"/>
  <p:txStyles>
    <p:titleStyle>
      <a:lvl1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1pPr>
      <a:lvl2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2pPr>
      <a:lvl3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3pPr>
      <a:lvl4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4pPr>
      <a:lvl5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5pPr>
      <a:lvl6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6pPr>
      <a:lvl7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7pPr>
      <a:lvl8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8pPr>
      <a:lvl9pPr marL="0" marR="0" indent="0" algn="l" defTabSz="342900" rtl="0" latinLnBrk="0">
        <a:lnSpc>
          <a:spcPct val="100000"/>
        </a:lnSpc>
        <a:spcBef>
          <a:spcPts val="0"/>
        </a:spcBef>
        <a:spcAft>
          <a:spcPts val="0"/>
        </a:spcAft>
        <a:buClrTx/>
        <a:buSzTx/>
        <a:buFontTx/>
        <a:buNone/>
        <a:tabLst/>
        <a:defRPr b="0" baseline="0" cap="none" i="0" spc="0" strike="noStrike" sz="3100" u="none">
          <a:solidFill>
            <a:srgbClr val="EBEBEB"/>
          </a:solidFill>
          <a:uFillTx/>
          <a:latin typeface="+mj-lt"/>
          <a:ea typeface="+mj-ea"/>
          <a:cs typeface="+mj-cs"/>
          <a:sym typeface="Century Gothic"/>
        </a:defRPr>
      </a:lvl9pPr>
    </p:titleStyle>
    <p:bodyStyle>
      <a:lvl1pPr marL="25717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1pPr>
      <a:lvl2pPr marL="590184" marR="0" indent="-247284"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2pPr>
      <a:lvl3pPr marL="900112" marR="0" indent="-214312"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3pPr>
      <a:lvl4pPr marL="128587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4pPr>
      <a:lvl5pPr marL="162877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5pPr>
      <a:lvl6pPr marL="196522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6pPr>
      <a:lvl7pPr marL="231457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7pPr>
      <a:lvl8pPr marL="265747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8pPr>
      <a:lvl9pPr marL="3000375" marR="0" indent="-257175" algn="l" defTabSz="342900" rtl="0" latinLnBrk="0">
        <a:lnSpc>
          <a:spcPct val="100000"/>
        </a:lnSpc>
        <a:spcBef>
          <a:spcPts val="700"/>
        </a:spcBef>
        <a:spcAft>
          <a:spcPts val="0"/>
        </a:spcAft>
        <a:buClr>
          <a:srgbClr val="8AD0D6"/>
        </a:buClr>
        <a:buSzPct val="80000"/>
        <a:buFontTx/>
        <a:buChar char=""/>
        <a:tabLst/>
        <a:defRPr b="0" baseline="0" cap="none" i="0" spc="0" strike="noStrike" sz="1500" u="none">
          <a:solidFill>
            <a:srgbClr val="FFFFFF"/>
          </a:solidFill>
          <a:uFillTx/>
          <a:latin typeface="+mj-lt"/>
          <a:ea typeface="+mj-ea"/>
          <a:cs typeface="+mj-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b="0" baseline="0" cap="none" i="0" spc="0" strike="noStrike" sz="21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 Id="rId3"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object 2"/>
          <p:cNvSpPr/>
          <p:nvPr/>
        </p:nvSpPr>
        <p:spPr>
          <a:xfrm>
            <a:off x="-1" y="487798"/>
            <a:ext cx="9143983" cy="4655692"/>
          </a:xfrm>
          <a:prstGeom prst="rect">
            <a:avLst/>
          </a:prstGeom>
          <a:solidFill>
            <a:srgbClr val="E8EDED"/>
          </a:solidFill>
          <a:ln w="12700">
            <a:miter lim="400000"/>
          </a:ln>
        </p:spPr>
        <p:txBody>
          <a:bodyPr lIns="45719" rIns="45719"/>
          <a:lstStyle/>
          <a:p>
            <a:pPr>
              <a:defRPr>
                <a:solidFill>
                  <a:srgbClr val="FFFFFF"/>
                </a:solidFill>
              </a:defRPr>
            </a:pPr>
          </a:p>
        </p:txBody>
      </p:sp>
      <p:grpSp>
        <p:nvGrpSpPr>
          <p:cNvPr id="301" name="object 3"/>
          <p:cNvGrpSpPr/>
          <p:nvPr/>
        </p:nvGrpSpPr>
        <p:grpSpPr>
          <a:xfrm>
            <a:off x="830390" y="1191251"/>
            <a:ext cx="745762" cy="45828"/>
            <a:chOff x="0" y="0"/>
            <a:chExt cx="745761" cy="45826"/>
          </a:xfrm>
        </p:grpSpPr>
        <p:sp>
          <p:nvSpPr>
            <p:cNvPr id="299" name="object 4"/>
            <p:cNvSpPr/>
            <p:nvPr/>
          </p:nvSpPr>
          <p:spPr>
            <a:xfrm>
              <a:off x="372902" y="0"/>
              <a:ext cx="372860" cy="45827"/>
            </a:xfrm>
            <a:prstGeom prst="rect">
              <a:avLst/>
            </a:prstGeom>
            <a:solidFill>
              <a:srgbClr val="EB5600"/>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00" name="object 5"/>
            <p:cNvSpPr/>
            <p:nvPr/>
          </p:nvSpPr>
          <p:spPr>
            <a:xfrm>
              <a:off x="0" y="0"/>
              <a:ext cx="376012" cy="45827"/>
            </a:xfrm>
            <a:prstGeom prst="rect">
              <a:avLst/>
            </a:prstGeom>
            <a:solidFill>
              <a:srgbClr val="1A9987"/>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02" name="object 6"/>
          <p:cNvSpPr/>
          <p:nvPr/>
        </p:nvSpPr>
        <p:spPr>
          <a:xfrm>
            <a:off x="-1" y="-1"/>
            <a:ext cx="9143983" cy="487801"/>
          </a:xfrm>
          <a:prstGeom prst="rect">
            <a:avLst/>
          </a:prstGeom>
          <a:solidFill>
            <a:srgbClr val="FFFFFF"/>
          </a:solidFill>
          <a:ln w="12700">
            <a:miter lim="400000"/>
          </a:ln>
        </p:spPr>
        <p:txBody>
          <a:bodyPr lIns="45719" rIns="45719"/>
          <a:lstStyle/>
          <a:p>
            <a:pPr>
              <a:defRPr>
                <a:solidFill>
                  <a:srgbClr val="FFFFFF"/>
                </a:solidFill>
              </a:defRPr>
            </a:pPr>
          </a:p>
        </p:txBody>
      </p:sp>
      <p:grpSp>
        <p:nvGrpSpPr>
          <p:cNvPr id="305" name="object 7"/>
          <p:cNvGrpSpPr/>
          <p:nvPr/>
        </p:nvGrpSpPr>
        <p:grpSpPr>
          <a:xfrm>
            <a:off x="4606890" y="1384396"/>
            <a:ext cx="4537090" cy="2822395"/>
            <a:chOff x="0" y="0"/>
            <a:chExt cx="4537088" cy="2822394"/>
          </a:xfrm>
        </p:grpSpPr>
        <p:sp>
          <p:nvSpPr>
            <p:cNvPr id="303" name="object 8"/>
            <p:cNvSpPr/>
            <p:nvPr/>
          </p:nvSpPr>
          <p:spPr>
            <a:xfrm>
              <a:off x="0" y="0"/>
              <a:ext cx="4537089" cy="2822395"/>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04" name="object 9"/>
            <p:cNvSpPr/>
            <p:nvPr/>
          </p:nvSpPr>
          <p:spPr>
            <a:xfrm>
              <a:off x="625699" y="512223"/>
              <a:ext cx="3445241" cy="1558972"/>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06" name="object 10"/>
          <p:cNvSpPr txBox="1"/>
          <p:nvPr/>
        </p:nvSpPr>
        <p:spPr>
          <a:xfrm>
            <a:off x="802472" y="1387852"/>
            <a:ext cx="3383281" cy="16978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5080" indent="12700">
              <a:spcBef>
                <a:spcPts val="100"/>
              </a:spcBef>
              <a:defRPr b="1" spc="-45" sz="4000">
                <a:solidFill>
                  <a:srgbClr val="1A1A1A"/>
                </a:solidFill>
                <a:latin typeface="Arial"/>
                <a:ea typeface="Arial"/>
                <a:cs typeface="Arial"/>
                <a:sym typeface="Arial"/>
              </a:defRPr>
            </a:lvl1pPr>
          </a:lstStyle>
          <a:p>
            <a:pPr/>
            <a:r>
              <a:t>Sign Language Detection </a:t>
            </a:r>
          </a:p>
        </p:txBody>
      </p:sp>
      <p:sp>
        <p:nvSpPr>
          <p:cNvPr id="307" name="object 11"/>
          <p:cNvSpPr txBox="1"/>
          <p:nvPr/>
        </p:nvSpPr>
        <p:spPr>
          <a:xfrm>
            <a:off x="802472" y="4062810"/>
            <a:ext cx="1760222" cy="241301"/>
          </a:xfrm>
          <a:prstGeom prst="rect">
            <a:avLst/>
          </a:prstGeom>
          <a:ln w="12700">
            <a:miter lim="400000"/>
          </a:ln>
        </p:spPr>
        <p:txBody>
          <a:bodyPr lIns="0" tIns="0" rIns="0" bIns="0">
            <a:spAutoFit/>
          </a:bodyPr>
          <a:lstStyle/>
          <a:p>
            <a:pPr indent="12700">
              <a:spcBef>
                <a:spcPts val="100"/>
              </a:spcBef>
              <a:defRPr spc="15" sz="1600">
                <a:solidFill>
                  <a:srgbClr val="595959"/>
                </a:solidFill>
                <a:latin typeface="Lato"/>
                <a:ea typeface="Lato"/>
                <a:cs typeface="Lato"/>
                <a:sym typeface="Lato"/>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41" name="object 2"/>
          <p:cNvGrpSpPr/>
          <p:nvPr/>
        </p:nvGrpSpPr>
        <p:grpSpPr>
          <a:xfrm>
            <a:off x="1" y="-1"/>
            <a:ext cx="4571990" cy="5143491"/>
            <a:chOff x="0" y="0"/>
            <a:chExt cx="4571989" cy="5143489"/>
          </a:xfrm>
        </p:grpSpPr>
        <p:sp>
          <p:nvSpPr>
            <p:cNvPr id="338" name="object 3"/>
            <p:cNvSpPr/>
            <p:nvPr/>
          </p:nvSpPr>
          <p:spPr>
            <a:xfrm>
              <a:off x="0" y="-1"/>
              <a:ext cx="4571990" cy="514344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39" name="object 4"/>
            <p:cNvSpPr/>
            <p:nvPr/>
          </p:nvSpPr>
          <p:spPr>
            <a:xfrm>
              <a:off x="1648" y="-1"/>
              <a:ext cx="4568692" cy="5143491"/>
            </a:xfrm>
            <a:prstGeom prst="rect">
              <a:avLst/>
            </a:prstGeom>
            <a:solidFill>
              <a:srgbClr val="178C7C">
                <a:alpha val="68078"/>
              </a:srgb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0" name="object 5"/>
            <p:cNvSpPr/>
            <p:nvPr/>
          </p:nvSpPr>
          <p:spPr>
            <a:xfrm>
              <a:off x="830388" y="1191258"/>
              <a:ext cx="745757" cy="45822"/>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42" name="object 6"/>
          <p:cNvSpPr txBox="1"/>
          <p:nvPr>
            <p:ph type="title"/>
          </p:nvPr>
        </p:nvSpPr>
        <p:spPr>
          <a:xfrm>
            <a:off x="803022" y="1361192"/>
            <a:ext cx="3540377" cy="936155"/>
          </a:xfrm>
          <a:prstGeom prst="rect">
            <a:avLst/>
          </a:prstGeom>
        </p:spPr>
        <p:txBody>
          <a:bodyPr lIns="0" tIns="0" rIns="0" bIns="0"/>
          <a:lstStyle>
            <a:lvl1pPr indent="11302" defTabSz="305180">
              <a:defRPr sz="5340"/>
            </a:lvl1pPr>
          </a:lstStyle>
          <a:p>
            <a:pPr/>
            <a:r>
              <a:t>OBJECTIVE</a:t>
            </a:r>
          </a:p>
        </p:txBody>
      </p:sp>
      <p:sp>
        <p:nvSpPr>
          <p:cNvPr id="343" name="object 7"/>
          <p:cNvSpPr txBox="1"/>
          <p:nvPr/>
        </p:nvSpPr>
        <p:spPr>
          <a:xfrm>
            <a:off x="5362742" y="629138"/>
            <a:ext cx="3275330" cy="24480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nSpc>
                <a:spcPct val="106199"/>
              </a:lnSpc>
              <a:spcBef>
                <a:spcPts val="100"/>
              </a:spcBef>
              <a:defRPr spc="-4" sz="2000">
                <a:solidFill>
                  <a:srgbClr val="FFFFFF"/>
                </a:solidFill>
                <a:latin typeface="Times New Roman"/>
                <a:ea typeface="Times New Roman"/>
                <a:cs typeface="Times New Roman"/>
                <a:sym typeface="Times New Roman"/>
              </a:defRPr>
            </a:pPr>
            <a:r>
              <a:t>Our </a:t>
            </a:r>
            <a:r>
              <a:rPr spc="0"/>
              <a:t>project </a:t>
            </a:r>
            <a:r>
              <a:t>aims to create </a:t>
            </a:r>
            <a:r>
              <a:rPr spc="0"/>
              <a:t>a  </a:t>
            </a:r>
            <a:r>
              <a:t>computer application and train  </a:t>
            </a:r>
            <a:r>
              <a:rPr spc="0"/>
              <a:t>a </a:t>
            </a:r>
            <a:r>
              <a:t>model which when shown </a:t>
            </a:r>
            <a:r>
              <a:rPr spc="0"/>
              <a:t>a  real </a:t>
            </a:r>
            <a:r>
              <a:t>time </a:t>
            </a:r>
            <a:r>
              <a:rPr spc="0"/>
              <a:t>video of hand</a:t>
            </a:r>
            <a:r>
              <a:rPr spc="-95"/>
              <a:t> </a:t>
            </a:r>
            <a:r>
              <a:rPr spc="0"/>
              <a:t>gestures  of </a:t>
            </a:r>
            <a:r>
              <a:t>American Sign Language  shows the </a:t>
            </a:r>
            <a:r>
              <a:rPr spc="0"/>
              <a:t>output for </a:t>
            </a:r>
            <a:r>
              <a:t>that  </a:t>
            </a:r>
            <a:r>
              <a:rPr spc="0"/>
              <a:t>particular </a:t>
            </a:r>
            <a:r>
              <a:t>sign in text </a:t>
            </a:r>
            <a:r>
              <a:rPr spc="0"/>
              <a:t>format on  </a:t>
            </a:r>
            <a:r>
              <a:t>the</a:t>
            </a:r>
            <a:r>
              <a:rPr spc="-9"/>
              <a:t> </a:t>
            </a:r>
            <a:r>
              <a:t>screen.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48" name="object 2"/>
          <p:cNvGrpSpPr/>
          <p:nvPr/>
        </p:nvGrpSpPr>
        <p:grpSpPr>
          <a:xfrm>
            <a:off x="-148" y="-1"/>
            <a:ext cx="4575314" cy="5143490"/>
            <a:chOff x="-73" y="0"/>
            <a:chExt cx="4575312" cy="5143489"/>
          </a:xfrm>
        </p:grpSpPr>
        <p:sp>
          <p:nvSpPr>
            <p:cNvPr id="345" name="object 3"/>
            <p:cNvSpPr/>
            <p:nvPr/>
          </p:nvSpPr>
          <p:spPr>
            <a:xfrm>
              <a:off x="0" y="-1"/>
              <a:ext cx="4575240" cy="514349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6" name="object 4"/>
            <p:cNvSpPr/>
            <p:nvPr/>
          </p:nvSpPr>
          <p:spPr>
            <a:xfrm>
              <a:off x="-74" y="-1"/>
              <a:ext cx="4571990" cy="5143491"/>
            </a:xfrm>
            <a:prstGeom prst="rect">
              <a:avLst/>
            </a:prstGeom>
            <a:solidFill>
              <a:srgbClr val="178C7C">
                <a:alpha val="68078"/>
              </a:srgb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47" name="object 5"/>
            <p:cNvSpPr/>
            <p:nvPr/>
          </p:nvSpPr>
          <p:spPr>
            <a:xfrm>
              <a:off x="830389" y="1191258"/>
              <a:ext cx="745756" cy="45822"/>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49" name="object 6"/>
          <p:cNvSpPr txBox="1"/>
          <p:nvPr>
            <p:ph type="title"/>
          </p:nvPr>
        </p:nvSpPr>
        <p:spPr>
          <a:xfrm>
            <a:off x="152400" y="1388691"/>
            <a:ext cx="4267199" cy="1167885"/>
          </a:xfrm>
          <a:prstGeom prst="rect">
            <a:avLst/>
          </a:prstGeom>
        </p:spPr>
        <p:txBody>
          <a:bodyPr lIns="0" tIns="0" rIns="0" bIns="0"/>
          <a:lstStyle/>
          <a:p>
            <a:pPr marR="5080" indent="12700">
              <a:lnSpc>
                <a:spcPct val="106800"/>
              </a:lnSpc>
              <a:spcBef>
                <a:spcPts val="100"/>
              </a:spcBef>
              <a:tabLst>
                <a:tab pos="800100" algn="l"/>
                <a:tab pos="1003300" algn="l"/>
                <a:tab pos="1346200" algn="l"/>
                <a:tab pos="1790700" algn="l"/>
                <a:tab pos="2108200" algn="l"/>
                <a:tab pos="2324100" algn="l"/>
                <a:tab pos="2540000" algn="l"/>
                <a:tab pos="2705100" algn="l"/>
              </a:tabLst>
              <a:defRPr spc="-100" sz="2400"/>
            </a:pPr>
            <a:r>
              <a:t>Sign	</a:t>
            </a:r>
            <a:r>
              <a:rPr spc="0"/>
              <a:t>language	</a:t>
            </a:r>
            <a:r>
              <a:t>is	</a:t>
            </a:r>
            <a:r>
              <a:rPr spc="0"/>
              <a:t>a  </a:t>
            </a:r>
            <a:r>
              <a:t>visual </a:t>
            </a:r>
            <a:r>
              <a:rPr spc="0"/>
              <a:t>language and  </a:t>
            </a:r>
            <a:r>
              <a:t>consists	</a:t>
            </a:r>
            <a:r>
              <a:rPr spc="0"/>
              <a:t>of	3	 major </a:t>
            </a:r>
            <a:r>
              <a:t>components:</a:t>
            </a:r>
          </a:p>
        </p:txBody>
      </p:sp>
      <p:sp>
        <p:nvSpPr>
          <p:cNvPr id="350" name="object 7"/>
          <p:cNvSpPr/>
          <p:nvPr/>
        </p:nvSpPr>
        <p:spPr>
          <a:xfrm>
            <a:off x="4571989" y="1650045"/>
            <a:ext cx="4571991" cy="1843397"/>
          </a:xfrm>
          <a:prstGeom prst="rect">
            <a:avLst/>
          </a:prstGeom>
          <a:blipFill>
            <a:blip r:embed="rId3"/>
            <a:stretch>
              <a:fillRect/>
            </a:stretch>
          </a:blipFill>
          <a:ln w="12700">
            <a:miter lim="400000"/>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object 2"/>
          <p:cNvSpPr txBox="1"/>
          <p:nvPr/>
        </p:nvSpPr>
        <p:spPr>
          <a:xfrm>
            <a:off x="563697" y="2039745"/>
            <a:ext cx="3300097" cy="10602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nSpc>
                <a:spcPts val="2800"/>
              </a:lnSpc>
              <a:spcBef>
                <a:spcPts val="200"/>
              </a:spcBef>
              <a:defRPr b="1" spc="180" sz="2400">
                <a:solidFill>
                  <a:srgbClr val="1A1A1A"/>
                </a:solidFill>
                <a:latin typeface="Arial"/>
                <a:ea typeface="Arial"/>
                <a:cs typeface="Arial"/>
                <a:sym typeface="Arial"/>
              </a:defRPr>
            </a:pPr>
            <a:r>
              <a:t>We </a:t>
            </a:r>
            <a:r>
              <a:rPr spc="70"/>
              <a:t>implemented </a:t>
            </a:r>
            <a:r>
              <a:rPr spc="15"/>
              <a:t>27  </a:t>
            </a:r>
            <a:r>
              <a:rPr spc="-10"/>
              <a:t>symbols(A-Z, </a:t>
            </a:r>
            <a:r>
              <a:rPr spc="20"/>
              <a:t>blank)</a:t>
            </a:r>
            <a:r>
              <a:rPr spc="-254"/>
              <a:t> </a:t>
            </a:r>
            <a:r>
              <a:rPr spc="35"/>
              <a:t>of  </a:t>
            </a:r>
            <a:r>
              <a:rPr spc="-104"/>
              <a:t>ASL </a:t>
            </a:r>
            <a:r>
              <a:rPr spc="-40"/>
              <a:t>in </a:t>
            </a:r>
            <a:r>
              <a:rPr spc="0"/>
              <a:t>our</a:t>
            </a:r>
            <a:r>
              <a:rPr spc="-155"/>
              <a:t> </a:t>
            </a:r>
            <a:r>
              <a:rPr spc="10"/>
              <a:t>project.</a:t>
            </a:r>
          </a:p>
        </p:txBody>
      </p:sp>
      <p:sp>
        <p:nvSpPr>
          <p:cNvPr id="353" name="object 3"/>
          <p:cNvSpPr/>
          <p:nvPr/>
        </p:nvSpPr>
        <p:spPr>
          <a:xfrm>
            <a:off x="4281637" y="1011589"/>
            <a:ext cx="4185432" cy="2886628"/>
          </a:xfrm>
          <a:prstGeom prst="rect">
            <a:avLst/>
          </a:prstGeom>
          <a:blipFill>
            <a:blip r:embed="rId2"/>
            <a:stretch>
              <a:fillRect/>
            </a:stretch>
          </a:blipFill>
          <a:ln w="12700">
            <a:miter lim="400000"/>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object 2"/>
          <p:cNvSpPr txBox="1"/>
          <p:nvPr>
            <p:ph type="title"/>
          </p:nvPr>
        </p:nvSpPr>
        <p:spPr>
          <a:xfrm>
            <a:off x="802473" y="1376431"/>
            <a:ext cx="4363085" cy="482601"/>
          </a:xfrm>
          <a:prstGeom prst="rect">
            <a:avLst/>
          </a:prstGeom>
        </p:spPr>
        <p:txBody>
          <a:bodyPr/>
          <a:lstStyle/>
          <a:p>
            <a:pPr indent="12700">
              <a:spcBef>
                <a:spcPts val="100"/>
              </a:spcBef>
              <a:defRPr sz="3000">
                <a:solidFill>
                  <a:srgbClr val="1A1A1A"/>
                </a:solidFill>
              </a:defRPr>
            </a:pPr>
            <a:r>
              <a:t>Software</a:t>
            </a:r>
            <a:r>
              <a:rPr spc="-200"/>
              <a:t> </a:t>
            </a:r>
            <a:r>
              <a:t>Requirements</a:t>
            </a:r>
          </a:p>
        </p:txBody>
      </p:sp>
      <p:sp>
        <p:nvSpPr>
          <p:cNvPr id="356" name="object 3"/>
          <p:cNvSpPr txBox="1"/>
          <p:nvPr/>
        </p:nvSpPr>
        <p:spPr>
          <a:xfrm>
            <a:off x="892998" y="2155453"/>
            <a:ext cx="2070736" cy="17809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9095" indent="-367029">
              <a:spcBef>
                <a:spcPts val="4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Python</a:t>
            </a:r>
          </a:p>
          <a:p>
            <a:pPr marL="379095" indent="-367029">
              <a:spcBef>
                <a:spcPts val="3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Tensorflow</a:t>
            </a:r>
          </a:p>
          <a:p>
            <a:pPr marL="379095" indent="-367029">
              <a:spcBef>
                <a:spcPts val="3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OpenCV</a:t>
            </a:r>
          </a:p>
          <a:p>
            <a:pPr marL="379095" indent="-367029">
              <a:spcBef>
                <a:spcPts val="3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NumPy</a:t>
            </a:r>
          </a:p>
          <a:p>
            <a:pPr marL="379095" indent="-367029">
              <a:spcBef>
                <a:spcPts val="3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Matplotlib</a:t>
            </a:r>
          </a:p>
          <a:p>
            <a:pPr marL="379095" indent="-367029">
              <a:spcBef>
                <a:spcPts val="3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Hunspell</a:t>
            </a:r>
          </a:p>
        </p:txBody>
      </p:sp>
      <p:sp>
        <p:nvSpPr>
          <p:cNvPr id="357" name="object 4"/>
          <p:cNvSpPr txBox="1"/>
          <p:nvPr/>
        </p:nvSpPr>
        <p:spPr>
          <a:xfrm>
            <a:off x="4796290" y="2155453"/>
            <a:ext cx="1439546" cy="5617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9095" indent="-367029">
              <a:spcBef>
                <a:spcPts val="4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Keras</a:t>
            </a:r>
          </a:p>
          <a:p>
            <a:pPr marL="379095" indent="-367029">
              <a:spcBef>
                <a:spcPts val="3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PIL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object 2"/>
          <p:cNvSpPr txBox="1"/>
          <p:nvPr>
            <p:ph type="title"/>
          </p:nvPr>
        </p:nvSpPr>
        <p:spPr>
          <a:xfrm>
            <a:off x="800821" y="1315938"/>
            <a:ext cx="5752379" cy="936155"/>
          </a:xfrm>
          <a:prstGeom prst="rect">
            <a:avLst/>
          </a:prstGeom>
        </p:spPr>
        <p:txBody>
          <a:bodyPr lIns="0" tIns="0" rIns="0" bIns="0"/>
          <a:lstStyle>
            <a:lvl1pPr indent="12700">
              <a:spcBef>
                <a:spcPts val="100"/>
              </a:spcBef>
              <a:defRPr spc="100" sz="6000"/>
            </a:lvl1pPr>
          </a:lstStyle>
          <a:p>
            <a:pPr/>
            <a:r>
              <a:t>Methodology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object 2"/>
          <p:cNvSpPr txBox="1"/>
          <p:nvPr>
            <p:ph type="title"/>
          </p:nvPr>
        </p:nvSpPr>
        <p:spPr>
          <a:xfrm>
            <a:off x="484583" y="339537"/>
            <a:ext cx="7053544" cy="1050399"/>
          </a:xfrm>
          <a:prstGeom prst="rect">
            <a:avLst/>
          </a:prstGeom>
        </p:spPr>
        <p:txBody>
          <a:bodyPr lIns="0" tIns="0" rIns="0" bIns="0"/>
          <a:lstStyle/>
          <a:p>
            <a:pPr marR="5080" indent="12700">
              <a:lnSpc>
                <a:spcPct val="100699"/>
              </a:lnSpc>
            </a:pPr>
            <a:r>
              <a:t>How</a:t>
            </a:r>
            <a:r>
              <a:rPr spc="-200"/>
              <a:t> </a:t>
            </a:r>
            <a:r>
              <a:rPr spc="100"/>
              <a:t>we</a:t>
            </a:r>
            <a:r>
              <a:rPr spc="-200"/>
              <a:t> </a:t>
            </a:r>
            <a:r>
              <a:t>generated</a:t>
            </a:r>
            <a:r>
              <a:rPr spc="-200"/>
              <a:t> </a:t>
            </a:r>
            <a:r>
              <a:rPr spc="100"/>
              <a:t>data</a:t>
            </a:r>
            <a:r>
              <a:rPr spc="-200"/>
              <a:t> </a:t>
            </a:r>
            <a:r>
              <a:t>set</a:t>
            </a:r>
            <a:r>
              <a:rPr spc="-200"/>
              <a:t> </a:t>
            </a:r>
            <a:r>
              <a:t>and  did Data </a:t>
            </a:r>
            <a:r>
              <a:rPr spc="-100"/>
              <a:t>Preprocessing</a:t>
            </a:r>
            <a:r>
              <a:rPr spc="-600"/>
              <a:t> </a:t>
            </a:r>
            <a:r>
              <a:rPr spc="-500"/>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object 2"/>
          <p:cNvSpPr/>
          <p:nvPr/>
        </p:nvSpPr>
        <p:spPr>
          <a:xfrm>
            <a:off x="-1" y="-1"/>
            <a:ext cx="9143983" cy="487801"/>
          </a:xfrm>
          <a:prstGeom prst="rect">
            <a:avLst/>
          </a:prstGeom>
          <a:solidFill>
            <a:srgbClr val="E8EDED"/>
          </a:solidFill>
          <a:ln w="12700">
            <a:miter lim="400000"/>
          </a:ln>
        </p:spPr>
        <p:txBody>
          <a:bodyPr lIns="45719" rIns="45719"/>
          <a:lstStyle/>
          <a:p>
            <a:pPr>
              <a:defRPr>
                <a:solidFill>
                  <a:srgbClr val="FFFFFF"/>
                </a:solidFill>
              </a:defRPr>
            </a:pPr>
          </a:p>
        </p:txBody>
      </p:sp>
      <p:grpSp>
        <p:nvGrpSpPr>
          <p:cNvPr id="366" name="object 3"/>
          <p:cNvGrpSpPr/>
          <p:nvPr/>
        </p:nvGrpSpPr>
        <p:grpSpPr>
          <a:xfrm>
            <a:off x="830390" y="1191251"/>
            <a:ext cx="745762" cy="45828"/>
            <a:chOff x="0" y="0"/>
            <a:chExt cx="745761" cy="45826"/>
          </a:xfrm>
        </p:grpSpPr>
        <p:sp>
          <p:nvSpPr>
            <p:cNvPr id="364" name="object 4"/>
            <p:cNvSpPr/>
            <p:nvPr/>
          </p:nvSpPr>
          <p:spPr>
            <a:xfrm>
              <a:off x="372902" y="0"/>
              <a:ext cx="372860" cy="45827"/>
            </a:xfrm>
            <a:prstGeom prst="rect">
              <a:avLst/>
            </a:prstGeom>
            <a:solidFill>
              <a:srgbClr val="EB5600"/>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65" name="object 5"/>
            <p:cNvSpPr/>
            <p:nvPr/>
          </p:nvSpPr>
          <p:spPr>
            <a:xfrm>
              <a:off x="0" y="0"/>
              <a:ext cx="376012" cy="45827"/>
            </a:xfrm>
            <a:prstGeom prst="rect">
              <a:avLst/>
            </a:prstGeom>
            <a:solidFill>
              <a:srgbClr val="1A9987"/>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67" name="object 7"/>
          <p:cNvSpPr/>
          <p:nvPr/>
        </p:nvSpPr>
        <p:spPr>
          <a:xfrm>
            <a:off x="3658742" y="1924746"/>
            <a:ext cx="2125914" cy="2194820"/>
          </a:xfrm>
          <a:prstGeom prst="rect">
            <a:avLst/>
          </a:prstGeom>
          <a:blipFill>
            <a:blip r:embed="rId2"/>
            <a:stretch>
              <a:fillRect/>
            </a:stretch>
          </a:blipFill>
          <a:ln w="12700">
            <a:miter lim="400000"/>
          </a:ln>
        </p:spPr>
        <p:txBody>
          <a:bodyPr lIns="45719" rIns="45719"/>
          <a:lstStyle/>
          <a:p>
            <a:pPr>
              <a:defRPr>
                <a:solidFill>
                  <a:srgbClr val="FFFFFF"/>
                </a:solidFill>
              </a:defRPr>
            </a:pPr>
          </a:p>
        </p:txBody>
      </p:sp>
      <p:sp>
        <p:nvSpPr>
          <p:cNvPr id="368" name="object 8"/>
          <p:cNvSpPr/>
          <p:nvPr/>
        </p:nvSpPr>
        <p:spPr>
          <a:xfrm>
            <a:off x="6790142" y="2097957"/>
            <a:ext cx="1642575" cy="1968259"/>
          </a:xfrm>
          <a:prstGeom prst="rect">
            <a:avLst/>
          </a:prstGeom>
          <a:blipFill>
            <a:blip r:embed="rId3"/>
            <a:stretch>
              <a:fillRect/>
            </a:stretch>
          </a:blipFill>
          <a:ln w="12700">
            <a:miter lim="400000"/>
          </a:ln>
        </p:spPr>
        <p:txBody>
          <a:bodyPr lIns="45719" rIns="45719"/>
          <a:lstStyle/>
          <a:p>
            <a:pPr>
              <a:defRPr>
                <a:solidFill>
                  <a:srgbClr val="FFFFFF"/>
                </a:solidFill>
              </a:defRPr>
            </a:pPr>
          </a:p>
        </p:txBody>
      </p:sp>
      <p:grpSp>
        <p:nvGrpSpPr>
          <p:cNvPr id="371" name="object 9"/>
          <p:cNvGrpSpPr/>
          <p:nvPr/>
        </p:nvGrpSpPr>
        <p:grpSpPr>
          <a:xfrm>
            <a:off x="2701669" y="2928369"/>
            <a:ext cx="876299" cy="161700"/>
            <a:chOff x="0" y="0"/>
            <a:chExt cx="876297" cy="161698"/>
          </a:xfrm>
        </p:grpSpPr>
        <p:sp>
          <p:nvSpPr>
            <p:cNvPr id="369" name="object 10"/>
            <p:cNvSpPr/>
            <p:nvPr/>
          </p:nvSpPr>
          <p:spPr>
            <a:xfrm>
              <a:off x="0" y="0"/>
              <a:ext cx="876298" cy="161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07" y="21600"/>
                  </a:moveTo>
                  <a:lnTo>
                    <a:pt x="19607" y="16200"/>
                  </a:lnTo>
                  <a:lnTo>
                    <a:pt x="0" y="16200"/>
                  </a:lnTo>
                  <a:lnTo>
                    <a:pt x="0" y="5400"/>
                  </a:lnTo>
                  <a:lnTo>
                    <a:pt x="19607" y="5400"/>
                  </a:lnTo>
                  <a:lnTo>
                    <a:pt x="19607" y="0"/>
                  </a:lnTo>
                  <a:lnTo>
                    <a:pt x="21600" y="10800"/>
                  </a:lnTo>
                  <a:lnTo>
                    <a:pt x="19607" y="21600"/>
                  </a:lnTo>
                  <a:close/>
                </a:path>
              </a:pathLst>
            </a:custGeom>
            <a:solidFill>
              <a:srgbClr val="E8EDE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0" name="object 11"/>
            <p:cNvSpPr/>
            <p:nvPr/>
          </p:nvSpPr>
          <p:spPr>
            <a:xfrm>
              <a:off x="0" y="0"/>
              <a:ext cx="876298" cy="161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19607" y="5400"/>
                  </a:lnTo>
                  <a:lnTo>
                    <a:pt x="19607" y="0"/>
                  </a:lnTo>
                  <a:lnTo>
                    <a:pt x="21600" y="10800"/>
                  </a:lnTo>
                  <a:lnTo>
                    <a:pt x="19607" y="21600"/>
                  </a:lnTo>
                  <a:lnTo>
                    <a:pt x="19607" y="16200"/>
                  </a:lnTo>
                  <a:lnTo>
                    <a:pt x="0" y="16200"/>
                  </a:lnTo>
                  <a:lnTo>
                    <a:pt x="0" y="5400"/>
                  </a:lnTo>
                  <a:close/>
                </a:path>
              </a:pathLst>
            </a:custGeom>
            <a:noFill/>
            <a:ln w="9524" cap="flat">
              <a:solidFill>
                <a:srgbClr val="1A1A1A"/>
              </a:solidFill>
              <a:prstDash val="solid"/>
              <a:round/>
            </a:ln>
            <a:effectLst/>
          </p:spPr>
          <p:txBody>
            <a:bodyPr wrap="square" lIns="45719" tIns="45719" rIns="45719" bIns="45719" numCol="1" anchor="t">
              <a:noAutofit/>
            </a:bodyPr>
            <a:lstStyle/>
            <a:p>
              <a:pPr>
                <a:defRPr>
                  <a:solidFill>
                    <a:srgbClr val="FFFFFF"/>
                  </a:solidFill>
                </a:defRPr>
              </a:pPr>
            </a:p>
          </p:txBody>
        </p:sp>
      </p:grpSp>
      <p:grpSp>
        <p:nvGrpSpPr>
          <p:cNvPr id="374" name="object 12"/>
          <p:cNvGrpSpPr/>
          <p:nvPr/>
        </p:nvGrpSpPr>
        <p:grpSpPr>
          <a:xfrm>
            <a:off x="5865437" y="2941294"/>
            <a:ext cx="649799" cy="161700"/>
            <a:chOff x="0" y="0"/>
            <a:chExt cx="649798" cy="161698"/>
          </a:xfrm>
        </p:grpSpPr>
        <p:sp>
          <p:nvSpPr>
            <p:cNvPr id="372" name="object 13"/>
            <p:cNvSpPr/>
            <p:nvPr/>
          </p:nvSpPr>
          <p:spPr>
            <a:xfrm>
              <a:off x="0" y="0"/>
              <a:ext cx="649799" cy="161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12" y="21600"/>
                  </a:moveTo>
                  <a:lnTo>
                    <a:pt x="18912" y="16200"/>
                  </a:lnTo>
                  <a:lnTo>
                    <a:pt x="0" y="16200"/>
                  </a:lnTo>
                  <a:lnTo>
                    <a:pt x="0" y="5400"/>
                  </a:lnTo>
                  <a:lnTo>
                    <a:pt x="18912" y="5400"/>
                  </a:lnTo>
                  <a:lnTo>
                    <a:pt x="18912" y="0"/>
                  </a:lnTo>
                  <a:lnTo>
                    <a:pt x="21600" y="10800"/>
                  </a:lnTo>
                  <a:lnTo>
                    <a:pt x="18912" y="21600"/>
                  </a:lnTo>
                  <a:close/>
                </a:path>
              </a:pathLst>
            </a:custGeom>
            <a:solidFill>
              <a:srgbClr val="E8EDED"/>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73" name="object 14"/>
            <p:cNvSpPr/>
            <p:nvPr/>
          </p:nvSpPr>
          <p:spPr>
            <a:xfrm>
              <a:off x="0" y="0"/>
              <a:ext cx="649799" cy="161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18912" y="5400"/>
                  </a:lnTo>
                  <a:lnTo>
                    <a:pt x="18912" y="0"/>
                  </a:lnTo>
                  <a:lnTo>
                    <a:pt x="21600" y="10800"/>
                  </a:lnTo>
                  <a:lnTo>
                    <a:pt x="18912" y="21600"/>
                  </a:lnTo>
                  <a:lnTo>
                    <a:pt x="18912" y="16200"/>
                  </a:lnTo>
                  <a:lnTo>
                    <a:pt x="0" y="16200"/>
                  </a:lnTo>
                  <a:lnTo>
                    <a:pt x="0" y="5400"/>
                  </a:lnTo>
                  <a:close/>
                </a:path>
              </a:pathLst>
            </a:custGeom>
            <a:noFill/>
            <a:ln w="9524" cap="flat">
              <a:solidFill>
                <a:srgbClr val="1A1A1A"/>
              </a:solidFill>
              <a:prstDash val="solid"/>
              <a:round/>
            </a:ln>
            <a:effectLst/>
          </p:spPr>
          <p:txBody>
            <a:bodyPr wrap="square" lIns="45719" tIns="45719" rIns="45719" bIns="45719" numCol="1" anchor="t">
              <a:noAutofit/>
            </a:bodyPr>
            <a:lstStyle/>
            <a:p>
              <a:pPr>
                <a:defRPr>
                  <a:solidFill>
                    <a:srgbClr val="FFFFFF"/>
                  </a:solidFill>
                </a:defRPr>
              </a:pPr>
            </a:p>
          </p:txBody>
        </p:sp>
      </p:grpSp>
      <p:sp>
        <p:nvSpPr>
          <p:cNvPr id="375" name="object 15"/>
          <p:cNvSpPr txBox="1"/>
          <p:nvPr/>
        </p:nvSpPr>
        <p:spPr>
          <a:xfrm>
            <a:off x="333873" y="1379073"/>
            <a:ext cx="2211072"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10">
                <a:solidFill>
                  <a:srgbClr val="FFFFFF"/>
                </a:solidFill>
                <a:latin typeface="Lato"/>
                <a:ea typeface="Lato"/>
                <a:cs typeface="Lato"/>
                <a:sym typeface="Lato"/>
              </a:defRPr>
            </a:pPr>
            <a:r>
              <a:t>Capturing </a:t>
            </a:r>
            <a:r>
              <a:rPr spc="5"/>
              <a:t>Raw</a:t>
            </a:r>
            <a:r>
              <a:rPr spc="-245"/>
              <a:t> </a:t>
            </a:r>
            <a:r>
              <a:t>Image</a:t>
            </a:r>
          </a:p>
        </p:txBody>
      </p:sp>
      <p:sp>
        <p:nvSpPr>
          <p:cNvPr id="376" name="object 16"/>
          <p:cNvSpPr txBox="1"/>
          <p:nvPr/>
        </p:nvSpPr>
        <p:spPr>
          <a:xfrm>
            <a:off x="3697327" y="1379073"/>
            <a:ext cx="1772921"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20">
                <a:solidFill>
                  <a:srgbClr val="FFFFFF"/>
                </a:solidFill>
                <a:latin typeface="Lato"/>
                <a:ea typeface="Lato"/>
                <a:cs typeface="Lato"/>
                <a:sym typeface="Lato"/>
              </a:defRPr>
            </a:pPr>
            <a:r>
              <a:t>Gray </a:t>
            </a:r>
            <a:r>
              <a:rPr spc="0"/>
              <a:t>Scale</a:t>
            </a:r>
            <a:r>
              <a:rPr spc="-260"/>
              <a:t> </a:t>
            </a:r>
            <a:r>
              <a:rPr spc="10"/>
              <a:t>Image</a:t>
            </a:r>
          </a:p>
        </p:txBody>
      </p:sp>
      <p:sp>
        <p:nvSpPr>
          <p:cNvPr id="377" name="object 17"/>
          <p:cNvSpPr txBox="1"/>
          <p:nvPr>
            <p:ph type="title"/>
          </p:nvPr>
        </p:nvSpPr>
        <p:spPr>
          <a:xfrm>
            <a:off x="6747150" y="1366373"/>
            <a:ext cx="2125981" cy="575946"/>
          </a:xfrm>
          <a:prstGeom prst="rect">
            <a:avLst/>
          </a:prstGeom>
        </p:spPr>
        <p:txBody>
          <a:bodyPr lIns="0" tIns="0" rIns="0" bIns="0"/>
          <a:lstStyle/>
          <a:p>
            <a:pPr marL="816456" marR="4978" indent="-804631" defTabSz="336042">
              <a:lnSpc>
                <a:spcPct val="100699"/>
              </a:lnSpc>
              <a:defRPr sz="1764">
                <a:solidFill>
                  <a:srgbClr val="000000"/>
                </a:solidFill>
                <a:latin typeface="Lato"/>
                <a:ea typeface="Lato"/>
                <a:cs typeface="Lato"/>
                <a:sym typeface="Lato"/>
              </a:defRPr>
            </a:pPr>
            <a:r>
              <a:t>Image Post</a:t>
            </a:r>
            <a:r>
              <a:rPr spc="-294"/>
              <a:t> </a:t>
            </a:r>
            <a:r>
              <a:t>Gaussian  Blur</a:t>
            </a:r>
          </a:p>
        </p:txBody>
      </p:sp>
      <p:pic>
        <p:nvPicPr>
          <p:cNvPr id="378" name="Picture 18" descr="Picture 18"/>
          <p:cNvPicPr>
            <a:picLocks noChangeAspect="1"/>
          </p:cNvPicPr>
          <p:nvPr/>
        </p:nvPicPr>
        <p:blipFill>
          <a:blip r:embed="rId4">
            <a:extLst/>
          </a:blip>
          <a:stretch>
            <a:fillRect/>
          </a:stretch>
        </p:blipFill>
        <p:spPr>
          <a:xfrm>
            <a:off x="333874" y="1924746"/>
            <a:ext cx="2319381" cy="214147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object 2"/>
          <p:cNvSpPr txBox="1"/>
          <p:nvPr>
            <p:ph type="title"/>
          </p:nvPr>
        </p:nvSpPr>
        <p:spPr>
          <a:xfrm>
            <a:off x="800823" y="1328131"/>
            <a:ext cx="7721601" cy="574041"/>
          </a:xfrm>
          <a:prstGeom prst="rect">
            <a:avLst/>
          </a:prstGeom>
        </p:spPr>
        <p:txBody>
          <a:bodyPr lIns="0" tIns="0" rIns="0" bIns="0"/>
          <a:lstStyle/>
          <a:p>
            <a:pPr indent="12700">
              <a:spcBef>
                <a:spcPts val="100"/>
              </a:spcBef>
              <a:defRPr spc="100"/>
            </a:pPr>
            <a:r>
              <a:t>Why</a:t>
            </a:r>
            <a:r>
              <a:rPr spc="-200"/>
              <a:t> </a:t>
            </a:r>
            <a:r>
              <a:t>we</a:t>
            </a:r>
            <a:r>
              <a:rPr spc="-200"/>
              <a:t> </a:t>
            </a:r>
            <a:r>
              <a:rPr spc="0"/>
              <a:t>Created</a:t>
            </a:r>
            <a:r>
              <a:rPr spc="-200"/>
              <a:t> </a:t>
            </a:r>
            <a:r>
              <a:rPr spc="0"/>
              <a:t>our</a:t>
            </a:r>
            <a:r>
              <a:rPr spc="-200"/>
              <a:t> </a:t>
            </a:r>
            <a:r>
              <a:rPr spc="0"/>
              <a:t>own</a:t>
            </a:r>
            <a:r>
              <a:rPr spc="-200"/>
              <a:t> </a:t>
            </a:r>
            <a:r>
              <a:rPr spc="0"/>
              <a:t>Dataset</a:t>
            </a:r>
            <a:r>
              <a:rPr spc="-200"/>
              <a:t> </a:t>
            </a:r>
            <a:r>
              <a:rPr spc="-500"/>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object 2"/>
          <p:cNvSpPr txBox="1"/>
          <p:nvPr/>
        </p:nvSpPr>
        <p:spPr>
          <a:xfrm>
            <a:off x="670023" y="1684969"/>
            <a:ext cx="7429501" cy="19103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marR="5080" indent="-445134">
              <a:lnSpc>
                <a:spcPct val="114599"/>
              </a:lnSpc>
              <a:spcBef>
                <a:spcPts val="100"/>
              </a:spcBef>
              <a:tabLst>
                <a:tab pos="457200" algn="l"/>
              </a:tabLst>
              <a:defRPr>
                <a:solidFill>
                  <a:srgbClr val="FFFFFF"/>
                </a:solidFill>
                <a:latin typeface="AoyagiKouzanFontT"/>
                <a:ea typeface="AoyagiKouzanFontT"/>
                <a:cs typeface="AoyagiKouzanFontT"/>
                <a:sym typeface="AoyagiKouzanFontT"/>
              </a:defRPr>
            </a:pPr>
            <a:r>
              <a:t>➔</a:t>
            </a:r>
            <a:r>
              <a:rPr>
                <a:solidFill>
                  <a:srgbClr val="595959"/>
                </a:solidFill>
              </a:rPr>
              <a:t>	</a:t>
            </a:r>
            <a:r>
              <a:rPr spc="15">
                <a:latin typeface="Lato"/>
                <a:ea typeface="Lato"/>
                <a:cs typeface="Lato"/>
                <a:sym typeface="Lato"/>
              </a:rPr>
              <a:t>For</a:t>
            </a:r>
            <a:r>
              <a:rPr spc="-114">
                <a:latin typeface="Lato"/>
                <a:ea typeface="Lato"/>
                <a:cs typeface="Lato"/>
                <a:sym typeface="Lato"/>
              </a:rPr>
              <a:t> </a:t>
            </a:r>
            <a:r>
              <a:rPr spc="5">
                <a:latin typeface="Lato"/>
                <a:ea typeface="Lato"/>
                <a:cs typeface="Lato"/>
                <a:sym typeface="Lato"/>
              </a:rPr>
              <a:t>the</a:t>
            </a:r>
            <a:r>
              <a:rPr spc="-110">
                <a:latin typeface="Lato"/>
                <a:ea typeface="Lato"/>
                <a:cs typeface="Lato"/>
                <a:sym typeface="Lato"/>
              </a:rPr>
              <a:t> </a:t>
            </a:r>
            <a:r>
              <a:rPr spc="5">
                <a:latin typeface="Lato"/>
                <a:ea typeface="Lato"/>
                <a:cs typeface="Lato"/>
                <a:sym typeface="Lato"/>
              </a:rPr>
              <a:t>project</a:t>
            </a:r>
            <a:r>
              <a:rPr spc="-114">
                <a:latin typeface="Lato"/>
                <a:ea typeface="Lato"/>
                <a:cs typeface="Lato"/>
                <a:sym typeface="Lato"/>
              </a:rPr>
              <a:t> </a:t>
            </a:r>
            <a:r>
              <a:rPr spc="-25">
                <a:latin typeface="Lato"/>
                <a:ea typeface="Lato"/>
                <a:cs typeface="Lato"/>
                <a:sym typeface="Lato"/>
              </a:rPr>
              <a:t>we</a:t>
            </a:r>
            <a:r>
              <a:rPr spc="-110">
                <a:latin typeface="Lato"/>
                <a:ea typeface="Lato"/>
                <a:cs typeface="Lato"/>
                <a:sym typeface="Lato"/>
              </a:rPr>
              <a:t> </a:t>
            </a:r>
            <a:r>
              <a:rPr spc="20">
                <a:latin typeface="Lato"/>
                <a:ea typeface="Lato"/>
                <a:cs typeface="Lato"/>
                <a:sym typeface="Lato"/>
              </a:rPr>
              <a:t>tried</a:t>
            </a:r>
            <a:r>
              <a:rPr spc="-114">
                <a:latin typeface="Lato"/>
                <a:ea typeface="Lato"/>
                <a:cs typeface="Lato"/>
                <a:sym typeface="Lato"/>
              </a:rPr>
              <a:t> </a:t>
            </a:r>
            <a:r>
              <a:rPr>
                <a:latin typeface="Lato"/>
                <a:ea typeface="Lato"/>
                <a:cs typeface="Lato"/>
                <a:sym typeface="Lato"/>
              </a:rPr>
              <a:t>to</a:t>
            </a:r>
            <a:r>
              <a:rPr spc="-110">
                <a:latin typeface="Lato"/>
                <a:ea typeface="Lato"/>
                <a:cs typeface="Lato"/>
                <a:sym typeface="Lato"/>
              </a:rPr>
              <a:t> </a:t>
            </a:r>
            <a:r>
              <a:rPr spc="-5">
                <a:latin typeface="Lato"/>
                <a:ea typeface="Lato"/>
                <a:cs typeface="Lato"/>
                <a:sym typeface="Lato"/>
              </a:rPr>
              <a:t>find</a:t>
            </a:r>
            <a:r>
              <a:rPr spc="-110">
                <a:latin typeface="Lato"/>
                <a:ea typeface="Lato"/>
                <a:cs typeface="Lato"/>
                <a:sym typeface="Lato"/>
              </a:rPr>
              <a:t> </a:t>
            </a:r>
            <a:r>
              <a:rPr spc="15">
                <a:latin typeface="Lato"/>
                <a:ea typeface="Lato"/>
                <a:cs typeface="Lato"/>
                <a:sym typeface="Lato"/>
              </a:rPr>
              <a:t>already</a:t>
            </a:r>
            <a:r>
              <a:rPr spc="-114">
                <a:latin typeface="Lato"/>
                <a:ea typeface="Lato"/>
                <a:cs typeface="Lato"/>
                <a:sym typeface="Lato"/>
              </a:rPr>
              <a:t> </a:t>
            </a:r>
            <a:r>
              <a:rPr>
                <a:latin typeface="Lato"/>
                <a:ea typeface="Lato"/>
                <a:cs typeface="Lato"/>
                <a:sym typeface="Lato"/>
              </a:rPr>
              <a:t>made</a:t>
            </a:r>
            <a:r>
              <a:rPr spc="-110">
                <a:latin typeface="Lato"/>
                <a:ea typeface="Lato"/>
                <a:cs typeface="Lato"/>
                <a:sym typeface="Lato"/>
              </a:rPr>
              <a:t> </a:t>
            </a:r>
            <a:r>
              <a:rPr spc="10">
                <a:latin typeface="Lato"/>
                <a:ea typeface="Lato"/>
                <a:cs typeface="Lato"/>
                <a:sym typeface="Lato"/>
              </a:rPr>
              <a:t>datasets</a:t>
            </a:r>
            <a:r>
              <a:rPr spc="-114">
                <a:latin typeface="Lato"/>
                <a:ea typeface="Lato"/>
                <a:cs typeface="Lato"/>
                <a:sym typeface="Lato"/>
              </a:rPr>
              <a:t> </a:t>
            </a:r>
            <a:r>
              <a:rPr spc="5">
                <a:latin typeface="Lato"/>
                <a:ea typeface="Lato"/>
                <a:cs typeface="Lato"/>
                <a:sym typeface="Lato"/>
              </a:rPr>
              <a:t>but</a:t>
            </a:r>
            <a:r>
              <a:rPr spc="-110">
                <a:latin typeface="Lato"/>
                <a:ea typeface="Lato"/>
                <a:cs typeface="Lato"/>
                <a:sym typeface="Lato"/>
              </a:rPr>
              <a:t> </a:t>
            </a:r>
            <a:r>
              <a:rPr spc="-25">
                <a:latin typeface="Lato"/>
                <a:ea typeface="Lato"/>
                <a:cs typeface="Lato"/>
                <a:sym typeface="Lato"/>
              </a:rPr>
              <a:t>we</a:t>
            </a:r>
            <a:r>
              <a:rPr spc="-110">
                <a:latin typeface="Lato"/>
                <a:ea typeface="Lato"/>
                <a:cs typeface="Lato"/>
                <a:sym typeface="Lato"/>
              </a:rPr>
              <a:t> </a:t>
            </a:r>
            <a:r>
              <a:rPr>
                <a:latin typeface="Lato"/>
                <a:ea typeface="Lato"/>
                <a:cs typeface="Lato"/>
                <a:sym typeface="Lato"/>
              </a:rPr>
              <a:t>couldn’t  </a:t>
            </a:r>
            <a:r>
              <a:rPr spc="-5">
                <a:latin typeface="Lato"/>
                <a:ea typeface="Lato"/>
                <a:cs typeface="Lato"/>
                <a:sym typeface="Lato"/>
              </a:rPr>
              <a:t>find</a:t>
            </a:r>
            <a:r>
              <a:rPr spc="-114">
                <a:latin typeface="Lato"/>
                <a:ea typeface="Lato"/>
                <a:cs typeface="Lato"/>
                <a:sym typeface="Lato"/>
              </a:rPr>
              <a:t> </a:t>
            </a:r>
            <a:r>
              <a:rPr spc="10">
                <a:latin typeface="Lato"/>
                <a:ea typeface="Lato"/>
                <a:cs typeface="Lato"/>
                <a:sym typeface="Lato"/>
              </a:rPr>
              <a:t>dataset</a:t>
            </a:r>
            <a:r>
              <a:rPr spc="-110">
                <a:latin typeface="Lato"/>
                <a:ea typeface="Lato"/>
                <a:cs typeface="Lato"/>
                <a:sym typeface="Lato"/>
              </a:rPr>
              <a:t> </a:t>
            </a:r>
            <a:r>
              <a:rPr spc="10">
                <a:latin typeface="Lato"/>
                <a:ea typeface="Lato"/>
                <a:cs typeface="Lato"/>
                <a:sym typeface="Lato"/>
              </a:rPr>
              <a:t>in</a:t>
            </a:r>
            <a:r>
              <a:rPr spc="-110">
                <a:latin typeface="Lato"/>
                <a:ea typeface="Lato"/>
                <a:cs typeface="Lato"/>
                <a:sym typeface="Lato"/>
              </a:rPr>
              <a:t> </a:t>
            </a:r>
            <a:r>
              <a:rPr spc="5">
                <a:latin typeface="Lato"/>
                <a:ea typeface="Lato"/>
                <a:cs typeface="Lato"/>
                <a:sym typeface="Lato"/>
              </a:rPr>
              <a:t>the</a:t>
            </a:r>
            <a:r>
              <a:rPr spc="-110">
                <a:latin typeface="Lato"/>
                <a:ea typeface="Lato"/>
                <a:cs typeface="Lato"/>
                <a:sym typeface="Lato"/>
              </a:rPr>
              <a:t> </a:t>
            </a:r>
            <a:r>
              <a:rPr spc="5">
                <a:latin typeface="Lato"/>
                <a:ea typeface="Lato"/>
                <a:cs typeface="Lato"/>
                <a:sym typeface="Lato"/>
              </a:rPr>
              <a:t>form</a:t>
            </a:r>
            <a:r>
              <a:rPr spc="-110">
                <a:latin typeface="Lato"/>
                <a:ea typeface="Lato"/>
                <a:cs typeface="Lato"/>
                <a:sym typeface="Lato"/>
              </a:rPr>
              <a:t> </a:t>
            </a:r>
            <a:r>
              <a:rPr spc="-25">
                <a:latin typeface="Lato"/>
                <a:ea typeface="Lato"/>
                <a:cs typeface="Lato"/>
                <a:sym typeface="Lato"/>
              </a:rPr>
              <a:t>of</a:t>
            </a:r>
            <a:r>
              <a:rPr spc="-110">
                <a:latin typeface="Lato"/>
                <a:ea typeface="Lato"/>
                <a:cs typeface="Lato"/>
                <a:sym typeface="Lato"/>
              </a:rPr>
              <a:t> </a:t>
            </a:r>
            <a:r>
              <a:rPr spc="15">
                <a:latin typeface="Lato"/>
                <a:ea typeface="Lato"/>
                <a:cs typeface="Lato"/>
                <a:sym typeface="Lato"/>
              </a:rPr>
              <a:t>raw</a:t>
            </a:r>
            <a:r>
              <a:rPr spc="-110">
                <a:latin typeface="Lato"/>
                <a:ea typeface="Lato"/>
                <a:cs typeface="Lato"/>
                <a:sym typeface="Lato"/>
              </a:rPr>
              <a:t> </a:t>
            </a:r>
            <a:r>
              <a:rPr>
                <a:latin typeface="Lato"/>
                <a:ea typeface="Lato"/>
                <a:cs typeface="Lato"/>
                <a:sym typeface="Lato"/>
              </a:rPr>
              <a:t>images</a:t>
            </a:r>
            <a:r>
              <a:rPr spc="-110">
                <a:latin typeface="Lato"/>
                <a:ea typeface="Lato"/>
                <a:cs typeface="Lato"/>
                <a:sym typeface="Lato"/>
              </a:rPr>
              <a:t> </a:t>
            </a:r>
            <a:r>
              <a:rPr spc="15">
                <a:latin typeface="Lato"/>
                <a:ea typeface="Lato"/>
                <a:cs typeface="Lato"/>
                <a:sym typeface="Lato"/>
              </a:rPr>
              <a:t>that</a:t>
            </a:r>
            <a:r>
              <a:rPr spc="-110">
                <a:latin typeface="Lato"/>
                <a:ea typeface="Lato"/>
                <a:cs typeface="Lato"/>
                <a:sym typeface="Lato"/>
              </a:rPr>
              <a:t> </a:t>
            </a:r>
            <a:r>
              <a:rPr>
                <a:latin typeface="Lato"/>
                <a:ea typeface="Lato"/>
                <a:cs typeface="Lato"/>
                <a:sym typeface="Lato"/>
              </a:rPr>
              <a:t>matched</a:t>
            </a:r>
            <a:r>
              <a:rPr spc="-110">
                <a:latin typeface="Lato"/>
                <a:ea typeface="Lato"/>
                <a:cs typeface="Lato"/>
                <a:sym typeface="Lato"/>
              </a:rPr>
              <a:t> </a:t>
            </a:r>
            <a:r>
              <a:rPr spc="15">
                <a:latin typeface="Lato"/>
                <a:ea typeface="Lato"/>
                <a:cs typeface="Lato"/>
                <a:sym typeface="Lato"/>
              </a:rPr>
              <a:t>our</a:t>
            </a:r>
            <a:r>
              <a:rPr spc="-110">
                <a:latin typeface="Lato"/>
                <a:ea typeface="Lato"/>
                <a:cs typeface="Lato"/>
                <a:sym typeface="Lato"/>
              </a:rPr>
              <a:t> </a:t>
            </a:r>
            <a:r>
              <a:rPr spc="5">
                <a:latin typeface="Lato"/>
                <a:ea typeface="Lato"/>
                <a:cs typeface="Lato"/>
                <a:sym typeface="Lato"/>
              </a:rPr>
              <a:t>requirements.</a:t>
            </a:r>
            <a:endParaRPr>
              <a:latin typeface="Lato"/>
              <a:ea typeface="Lato"/>
              <a:cs typeface="Lato"/>
              <a:sym typeface="Lato"/>
            </a:endParaRPr>
          </a:p>
          <a:p>
            <a:pPr>
              <a:defRPr sz="2300">
                <a:solidFill>
                  <a:srgbClr val="FFFFFF"/>
                </a:solidFill>
                <a:latin typeface="Lato"/>
                <a:ea typeface="Lato"/>
                <a:cs typeface="Lato"/>
                <a:sym typeface="Lato"/>
              </a:defRPr>
            </a:pPr>
          </a:p>
          <a:p>
            <a:pPr indent="12700">
              <a:tabLst>
                <a:tab pos="457200" algn="l"/>
              </a:tabLst>
              <a:defRPr>
                <a:solidFill>
                  <a:srgbClr val="FFFFFF"/>
                </a:solidFill>
                <a:latin typeface="AoyagiKouzanFontT"/>
                <a:ea typeface="AoyagiKouzanFontT"/>
                <a:cs typeface="AoyagiKouzanFontT"/>
                <a:sym typeface="AoyagiKouzanFontT"/>
              </a:defRPr>
            </a:pPr>
            <a:r>
              <a:t>➔	</a:t>
            </a:r>
            <a:r>
              <a:rPr spc="25">
                <a:latin typeface="Lato"/>
                <a:ea typeface="Lato"/>
                <a:cs typeface="Lato"/>
                <a:sym typeface="Lato"/>
              </a:rPr>
              <a:t>All</a:t>
            </a:r>
            <a:r>
              <a:rPr spc="-114">
                <a:latin typeface="Lato"/>
                <a:ea typeface="Lato"/>
                <a:cs typeface="Lato"/>
                <a:sym typeface="Lato"/>
              </a:rPr>
              <a:t> </a:t>
            </a:r>
            <a:r>
              <a:rPr spc="-25">
                <a:latin typeface="Lato"/>
                <a:ea typeface="Lato"/>
                <a:cs typeface="Lato"/>
                <a:sym typeface="Lato"/>
              </a:rPr>
              <a:t>we</a:t>
            </a:r>
            <a:r>
              <a:rPr spc="-114">
                <a:latin typeface="Lato"/>
                <a:ea typeface="Lato"/>
                <a:cs typeface="Lato"/>
                <a:sym typeface="Lato"/>
              </a:rPr>
              <a:t> </a:t>
            </a:r>
            <a:r>
              <a:rPr spc="-5">
                <a:latin typeface="Lato"/>
                <a:ea typeface="Lato"/>
                <a:cs typeface="Lato"/>
                <a:sym typeface="Lato"/>
              </a:rPr>
              <a:t>could</a:t>
            </a:r>
            <a:r>
              <a:rPr spc="-114">
                <a:latin typeface="Lato"/>
                <a:ea typeface="Lato"/>
                <a:cs typeface="Lato"/>
                <a:sym typeface="Lato"/>
              </a:rPr>
              <a:t> </a:t>
            </a:r>
            <a:r>
              <a:rPr spc="-5">
                <a:latin typeface="Lato"/>
                <a:ea typeface="Lato"/>
                <a:cs typeface="Lato"/>
                <a:sym typeface="Lato"/>
              </a:rPr>
              <a:t>find</a:t>
            </a:r>
            <a:r>
              <a:rPr spc="-114">
                <a:latin typeface="Lato"/>
                <a:ea typeface="Lato"/>
                <a:cs typeface="Lato"/>
                <a:sym typeface="Lato"/>
              </a:rPr>
              <a:t> </a:t>
            </a:r>
            <a:r>
              <a:rPr spc="5">
                <a:latin typeface="Lato"/>
                <a:ea typeface="Lato"/>
                <a:cs typeface="Lato"/>
                <a:sym typeface="Lato"/>
              </a:rPr>
              <a:t>were</a:t>
            </a:r>
            <a:r>
              <a:rPr spc="-114">
                <a:latin typeface="Lato"/>
                <a:ea typeface="Lato"/>
                <a:cs typeface="Lato"/>
                <a:sym typeface="Lato"/>
              </a:rPr>
              <a:t> </a:t>
            </a:r>
            <a:r>
              <a:rPr spc="5">
                <a:latin typeface="Lato"/>
                <a:ea typeface="Lato"/>
                <a:cs typeface="Lato"/>
                <a:sym typeface="Lato"/>
              </a:rPr>
              <a:t>the</a:t>
            </a:r>
            <a:r>
              <a:rPr spc="-114">
                <a:latin typeface="Lato"/>
                <a:ea typeface="Lato"/>
                <a:cs typeface="Lato"/>
                <a:sym typeface="Lato"/>
              </a:rPr>
              <a:t> </a:t>
            </a:r>
            <a:r>
              <a:rPr spc="10">
                <a:latin typeface="Lato"/>
                <a:ea typeface="Lato"/>
                <a:cs typeface="Lato"/>
                <a:sym typeface="Lato"/>
              </a:rPr>
              <a:t>datasets</a:t>
            </a:r>
            <a:r>
              <a:rPr spc="-114">
                <a:latin typeface="Lato"/>
                <a:ea typeface="Lato"/>
                <a:cs typeface="Lato"/>
                <a:sym typeface="Lato"/>
              </a:rPr>
              <a:t> </a:t>
            </a:r>
            <a:r>
              <a:rPr spc="10">
                <a:latin typeface="Lato"/>
                <a:ea typeface="Lato"/>
                <a:cs typeface="Lato"/>
                <a:sym typeface="Lato"/>
              </a:rPr>
              <a:t>in</a:t>
            </a:r>
            <a:r>
              <a:rPr spc="-114">
                <a:latin typeface="Lato"/>
                <a:ea typeface="Lato"/>
                <a:cs typeface="Lato"/>
                <a:sym typeface="Lato"/>
              </a:rPr>
              <a:t> </a:t>
            </a:r>
            <a:r>
              <a:rPr spc="5">
                <a:latin typeface="Lato"/>
                <a:ea typeface="Lato"/>
                <a:cs typeface="Lato"/>
                <a:sym typeface="Lato"/>
              </a:rPr>
              <a:t>the</a:t>
            </a:r>
            <a:r>
              <a:rPr spc="-114">
                <a:latin typeface="Lato"/>
                <a:ea typeface="Lato"/>
                <a:cs typeface="Lato"/>
                <a:sym typeface="Lato"/>
              </a:rPr>
              <a:t> </a:t>
            </a:r>
            <a:r>
              <a:rPr spc="5">
                <a:latin typeface="Lato"/>
                <a:ea typeface="Lato"/>
                <a:cs typeface="Lato"/>
                <a:sym typeface="Lato"/>
              </a:rPr>
              <a:t>form</a:t>
            </a:r>
            <a:r>
              <a:rPr spc="-114">
                <a:latin typeface="Lato"/>
                <a:ea typeface="Lato"/>
                <a:cs typeface="Lato"/>
                <a:sym typeface="Lato"/>
              </a:rPr>
              <a:t> </a:t>
            </a:r>
            <a:r>
              <a:rPr spc="-25">
                <a:latin typeface="Lato"/>
                <a:ea typeface="Lato"/>
                <a:cs typeface="Lato"/>
                <a:sym typeface="Lato"/>
              </a:rPr>
              <a:t>of</a:t>
            </a:r>
            <a:r>
              <a:rPr spc="-114">
                <a:latin typeface="Lato"/>
                <a:ea typeface="Lato"/>
                <a:cs typeface="Lato"/>
                <a:sym typeface="Lato"/>
              </a:rPr>
              <a:t> </a:t>
            </a:r>
            <a:r>
              <a:rPr spc="10">
                <a:latin typeface="Lato"/>
                <a:ea typeface="Lato"/>
                <a:cs typeface="Lato"/>
                <a:sym typeface="Lato"/>
              </a:rPr>
              <a:t>RGB</a:t>
            </a:r>
            <a:r>
              <a:rPr spc="-114">
                <a:latin typeface="Lato"/>
                <a:ea typeface="Lato"/>
                <a:cs typeface="Lato"/>
                <a:sym typeface="Lato"/>
              </a:rPr>
              <a:t> </a:t>
            </a:r>
            <a:r>
              <a:rPr spc="-5">
                <a:latin typeface="Lato"/>
                <a:ea typeface="Lato"/>
                <a:cs typeface="Lato"/>
                <a:sym typeface="Lato"/>
              </a:rPr>
              <a:t>values.</a:t>
            </a:r>
            <a:endParaRPr>
              <a:latin typeface="Lato"/>
              <a:ea typeface="Lato"/>
              <a:cs typeface="Lato"/>
              <a:sym typeface="Lato"/>
            </a:endParaRPr>
          </a:p>
          <a:p>
            <a:pPr>
              <a:defRPr sz="2300">
                <a:solidFill>
                  <a:srgbClr val="FFFFFF"/>
                </a:solidFill>
                <a:latin typeface="Lato"/>
                <a:ea typeface="Lato"/>
                <a:cs typeface="Lato"/>
                <a:sym typeface="Lato"/>
              </a:defRPr>
            </a:pPr>
          </a:p>
          <a:p>
            <a:pPr indent="12700">
              <a:tabLst>
                <a:tab pos="457200" algn="l"/>
              </a:tabLst>
              <a:defRPr>
                <a:solidFill>
                  <a:srgbClr val="FFFFFF"/>
                </a:solidFill>
                <a:latin typeface="AoyagiKouzanFontT"/>
                <a:ea typeface="AoyagiKouzanFontT"/>
                <a:cs typeface="AoyagiKouzanFontT"/>
                <a:sym typeface="AoyagiKouzanFontT"/>
              </a:defRPr>
            </a:pPr>
            <a:r>
              <a:t>➔	</a:t>
            </a:r>
            <a:r>
              <a:rPr spc="-15">
                <a:latin typeface="Lato"/>
                <a:ea typeface="Lato"/>
                <a:cs typeface="Lato"/>
                <a:sym typeface="Lato"/>
              </a:rPr>
              <a:t>Hence</a:t>
            </a:r>
            <a:r>
              <a:rPr spc="-114">
                <a:latin typeface="Lato"/>
                <a:ea typeface="Lato"/>
                <a:cs typeface="Lato"/>
                <a:sym typeface="Lato"/>
              </a:rPr>
              <a:t> </a:t>
            </a:r>
            <a:r>
              <a:rPr spc="-25">
                <a:latin typeface="Lato"/>
                <a:ea typeface="Lato"/>
                <a:cs typeface="Lato"/>
                <a:sym typeface="Lato"/>
              </a:rPr>
              <a:t>we</a:t>
            </a:r>
            <a:r>
              <a:rPr spc="-114">
                <a:latin typeface="Lato"/>
                <a:ea typeface="Lato"/>
                <a:cs typeface="Lato"/>
                <a:sym typeface="Lato"/>
              </a:rPr>
              <a:t> </a:t>
            </a:r>
            <a:r>
              <a:rPr spc="-5">
                <a:latin typeface="Lato"/>
                <a:ea typeface="Lato"/>
                <a:cs typeface="Lato"/>
                <a:sym typeface="Lato"/>
              </a:rPr>
              <a:t>decided</a:t>
            </a:r>
            <a:r>
              <a:rPr spc="-114">
                <a:latin typeface="Lato"/>
                <a:ea typeface="Lato"/>
                <a:cs typeface="Lato"/>
                <a:sym typeface="Lato"/>
              </a:rPr>
              <a:t> </a:t>
            </a:r>
            <a:r>
              <a:rPr>
                <a:latin typeface="Lato"/>
                <a:ea typeface="Lato"/>
                <a:cs typeface="Lato"/>
                <a:sym typeface="Lato"/>
              </a:rPr>
              <a:t>to</a:t>
            </a:r>
            <a:r>
              <a:rPr spc="-114">
                <a:latin typeface="Lato"/>
                <a:ea typeface="Lato"/>
                <a:cs typeface="Lato"/>
                <a:sym typeface="Lato"/>
              </a:rPr>
              <a:t> </a:t>
            </a:r>
            <a:r>
              <a:rPr spc="10">
                <a:latin typeface="Lato"/>
                <a:ea typeface="Lato"/>
                <a:cs typeface="Lato"/>
                <a:sym typeface="Lato"/>
              </a:rPr>
              <a:t>create</a:t>
            </a:r>
            <a:r>
              <a:rPr spc="-114">
                <a:latin typeface="Lato"/>
                <a:ea typeface="Lato"/>
                <a:cs typeface="Lato"/>
                <a:sym typeface="Lato"/>
              </a:rPr>
              <a:t> </a:t>
            </a:r>
            <a:r>
              <a:rPr spc="15">
                <a:latin typeface="Lato"/>
                <a:ea typeface="Lato"/>
                <a:cs typeface="Lato"/>
                <a:sym typeface="Lato"/>
              </a:rPr>
              <a:t>our</a:t>
            </a:r>
            <a:r>
              <a:rPr spc="-114">
                <a:latin typeface="Lato"/>
                <a:ea typeface="Lato"/>
                <a:cs typeface="Lato"/>
                <a:sym typeface="Lato"/>
              </a:rPr>
              <a:t> </a:t>
            </a:r>
            <a:r>
              <a:rPr spc="-20">
                <a:latin typeface="Lato"/>
                <a:ea typeface="Lato"/>
                <a:cs typeface="Lato"/>
                <a:sym typeface="Lato"/>
              </a:rPr>
              <a:t>own</a:t>
            </a:r>
            <a:r>
              <a:rPr spc="-114">
                <a:latin typeface="Lato"/>
                <a:ea typeface="Lato"/>
                <a:cs typeface="Lato"/>
                <a:sym typeface="Lato"/>
              </a:rPr>
              <a:t> </a:t>
            </a:r>
            <a:r>
              <a:rPr spc="15">
                <a:latin typeface="Lato"/>
                <a:ea typeface="Lato"/>
                <a:cs typeface="Lato"/>
                <a:sym typeface="Lato"/>
              </a:rPr>
              <a:t>data</a:t>
            </a:r>
            <a:r>
              <a:rPr spc="-114">
                <a:latin typeface="Lato"/>
                <a:ea typeface="Lato"/>
                <a:cs typeface="Lato"/>
                <a:sym typeface="Lato"/>
              </a:rPr>
              <a:t> </a:t>
            </a:r>
            <a:r>
              <a:rPr spc="-10">
                <a:latin typeface="Lato"/>
                <a:ea typeface="Lato"/>
                <a:cs typeface="Lato"/>
                <a:sym typeface="Lato"/>
              </a:rPr>
              <a:t>set.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object 2"/>
          <p:cNvSpPr txBox="1"/>
          <p:nvPr>
            <p:ph type="title"/>
          </p:nvPr>
        </p:nvSpPr>
        <p:spPr>
          <a:xfrm>
            <a:off x="891097" y="1667230"/>
            <a:ext cx="4820285" cy="574041"/>
          </a:xfrm>
          <a:prstGeom prst="rect">
            <a:avLst/>
          </a:prstGeom>
        </p:spPr>
        <p:txBody>
          <a:bodyPr lIns="0" tIns="0" rIns="0" bIns="0"/>
          <a:lstStyle/>
          <a:p>
            <a:pPr indent="12700">
              <a:spcBef>
                <a:spcPts val="100"/>
              </a:spcBef>
            </a:pPr>
            <a:r>
              <a:t>Gesture</a:t>
            </a:r>
            <a:r>
              <a:rPr spc="-200"/>
              <a:t> </a:t>
            </a:r>
            <a:r>
              <a:rPr spc="-100"/>
              <a:t>Classification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2" name="object 2"/>
          <p:cNvGrpSpPr/>
          <p:nvPr/>
        </p:nvGrpSpPr>
        <p:grpSpPr>
          <a:xfrm>
            <a:off x="1" y="-1"/>
            <a:ext cx="4571990" cy="5143491"/>
            <a:chOff x="0" y="0"/>
            <a:chExt cx="4571989" cy="5143489"/>
          </a:xfrm>
        </p:grpSpPr>
        <p:sp>
          <p:nvSpPr>
            <p:cNvPr id="309" name="object 3"/>
            <p:cNvSpPr/>
            <p:nvPr/>
          </p:nvSpPr>
          <p:spPr>
            <a:xfrm>
              <a:off x="0" y="-1"/>
              <a:ext cx="4571990" cy="514344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10" name="object 4"/>
            <p:cNvSpPr/>
            <p:nvPr/>
          </p:nvSpPr>
          <p:spPr>
            <a:xfrm>
              <a:off x="1648" y="-1"/>
              <a:ext cx="4568692" cy="5143491"/>
            </a:xfrm>
            <a:prstGeom prst="rect">
              <a:avLst/>
            </a:prstGeom>
            <a:solidFill>
              <a:srgbClr val="178C7C">
                <a:alpha val="68078"/>
              </a:srgbClr>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11" name="object 5"/>
            <p:cNvSpPr/>
            <p:nvPr/>
          </p:nvSpPr>
          <p:spPr>
            <a:xfrm>
              <a:off x="830388" y="1191258"/>
              <a:ext cx="745757" cy="45822"/>
            </a:xfrm>
            <a:prstGeom prst="rect">
              <a:avLst/>
            </a:pr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13" name="object 6"/>
          <p:cNvSpPr txBox="1"/>
          <p:nvPr/>
        </p:nvSpPr>
        <p:spPr>
          <a:xfrm>
            <a:off x="803023" y="1407419"/>
            <a:ext cx="3387977" cy="17553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36905" indent="12700">
              <a:lnSpc>
                <a:spcPts val="2800"/>
              </a:lnSpc>
              <a:spcBef>
                <a:spcPts val="200"/>
              </a:spcBef>
              <a:defRPr b="1" spc="10" sz="2400">
                <a:solidFill>
                  <a:srgbClr val="FFFFFF"/>
                </a:solidFill>
                <a:latin typeface="Arial"/>
                <a:ea typeface="Arial"/>
                <a:cs typeface="Arial"/>
                <a:sym typeface="Arial"/>
              </a:defRPr>
            </a:pPr>
            <a:r>
              <a:t>Project </a:t>
            </a:r>
            <a:r>
              <a:rPr spc="45"/>
              <a:t>Under </a:t>
            </a:r>
            <a:r>
              <a:rPr spc="45"/>
              <a:t>the Guidance</a:t>
            </a:r>
            <a:r>
              <a:rPr spc="-170"/>
              <a:t> </a:t>
            </a:r>
            <a:r>
              <a:rPr spc="35"/>
              <a:t>of</a:t>
            </a:r>
          </a:p>
          <a:p>
            <a:pPr>
              <a:defRPr sz="2300">
                <a:solidFill>
                  <a:srgbClr val="FFFFFF"/>
                </a:solidFill>
                <a:latin typeface="Arial"/>
                <a:ea typeface="Arial"/>
                <a:cs typeface="Arial"/>
                <a:sym typeface="Arial"/>
              </a:defRPr>
            </a:pPr>
          </a:p>
          <a:p>
            <a:pPr indent="12700">
              <a:defRPr b="1" spc="-50" sz="2400">
                <a:solidFill>
                  <a:srgbClr val="FFFFFF"/>
                </a:solidFill>
                <a:latin typeface="Arial"/>
                <a:ea typeface="Arial"/>
                <a:cs typeface="Arial"/>
                <a:sym typeface="Arial"/>
              </a:defRPr>
            </a:pPr>
            <a:r>
              <a:t>Dr.</a:t>
            </a:r>
            <a:r>
              <a:t> </a:t>
            </a:r>
            <a:r>
              <a:rPr spc="10"/>
              <a:t>Parul Yadav</a:t>
            </a:r>
          </a:p>
          <a:p>
            <a:pPr indent="12700">
              <a:defRPr b="1" spc="10" sz="2400">
                <a:solidFill>
                  <a:srgbClr val="FFFFFF"/>
                </a:solidFill>
                <a:latin typeface="Arial"/>
                <a:ea typeface="Arial"/>
                <a:cs typeface="Arial"/>
                <a:sym typeface="Arial"/>
              </a:defRPr>
            </a:pPr>
            <a:r>
              <a:t>Ms. Pratibha Pandey</a:t>
            </a:r>
          </a:p>
        </p:txBody>
      </p:sp>
      <p:sp>
        <p:nvSpPr>
          <p:cNvPr id="314" name="object 7"/>
          <p:cNvSpPr txBox="1"/>
          <p:nvPr>
            <p:ph type="title"/>
          </p:nvPr>
        </p:nvSpPr>
        <p:spPr>
          <a:xfrm>
            <a:off x="5134817" y="1022359"/>
            <a:ext cx="1439546" cy="391161"/>
          </a:xfrm>
          <a:prstGeom prst="rect">
            <a:avLst/>
          </a:prstGeom>
        </p:spPr>
        <p:txBody>
          <a:bodyPr/>
          <a:lstStyle/>
          <a:p>
            <a:pPr indent="12700">
              <a:spcBef>
                <a:spcPts val="100"/>
              </a:spcBef>
              <a:defRPr spc="-100" sz="2400"/>
            </a:pPr>
            <a:r>
              <a:t>Efforts</a:t>
            </a:r>
            <a:r>
              <a:rPr spc="-200"/>
              <a:t> </a:t>
            </a:r>
            <a:r>
              <a:rPr spc="0"/>
              <a:t>by</a:t>
            </a:r>
          </a:p>
        </p:txBody>
      </p:sp>
      <p:sp>
        <p:nvSpPr>
          <p:cNvPr id="315" name="object 8"/>
          <p:cNvSpPr txBox="1"/>
          <p:nvPr/>
        </p:nvSpPr>
        <p:spPr>
          <a:xfrm>
            <a:off x="5134817" y="1821188"/>
            <a:ext cx="2561383" cy="10592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z="1400">
                <a:solidFill>
                  <a:srgbClr val="FFFFFF"/>
                </a:solidFill>
                <a:latin typeface="Times New Roman"/>
                <a:ea typeface="Times New Roman"/>
                <a:cs typeface="Times New Roman"/>
                <a:sym typeface="Times New Roman"/>
              </a:defRPr>
            </a:pPr>
            <a:r>
              <a:t>Atharv Pandey (1805213017)</a:t>
            </a:r>
          </a:p>
          <a:p>
            <a:pPr indent="12700">
              <a:spcBef>
                <a:spcPts val="100"/>
              </a:spcBef>
              <a:defRPr sz="1400">
                <a:solidFill>
                  <a:srgbClr val="FFFFFF"/>
                </a:solidFill>
                <a:latin typeface="Times New Roman"/>
                <a:ea typeface="Times New Roman"/>
                <a:cs typeface="Times New Roman"/>
                <a:sym typeface="Times New Roman"/>
              </a:defRPr>
            </a:pPr>
          </a:p>
          <a:p>
            <a:pPr indent="12700">
              <a:spcBef>
                <a:spcPts val="100"/>
              </a:spcBef>
              <a:defRPr sz="1400">
                <a:solidFill>
                  <a:srgbClr val="FFFFFF"/>
                </a:solidFill>
                <a:latin typeface="Times New Roman"/>
                <a:ea typeface="Times New Roman"/>
                <a:cs typeface="Times New Roman"/>
                <a:sym typeface="Times New Roman"/>
              </a:defRPr>
            </a:pPr>
            <a:r>
              <a:t>Aditya Kumar Garg (1805213005)</a:t>
            </a:r>
          </a:p>
          <a:p>
            <a:pPr indent="12700">
              <a:spcBef>
                <a:spcPts val="100"/>
              </a:spcBef>
              <a:defRPr sz="1400">
                <a:solidFill>
                  <a:srgbClr val="FFFFFF"/>
                </a:solidFill>
                <a:latin typeface="Times New Roman"/>
                <a:ea typeface="Times New Roman"/>
                <a:cs typeface="Times New Roman"/>
                <a:sym typeface="Times New Roman"/>
              </a:defRPr>
            </a:pPr>
          </a:p>
          <a:p>
            <a:pPr indent="12700">
              <a:spcBef>
                <a:spcPts val="100"/>
              </a:spcBef>
              <a:defRPr sz="1400">
                <a:solidFill>
                  <a:srgbClr val="FFFFFF"/>
                </a:solidFill>
                <a:latin typeface="Times New Roman"/>
                <a:ea typeface="Times New Roman"/>
                <a:cs typeface="Times New Roman"/>
                <a:sym typeface="Times New Roman"/>
              </a:defRPr>
            </a:pPr>
            <a:r>
              <a:t>Prakhar Pandey (1805213039)</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object 2"/>
          <p:cNvSpPr/>
          <p:nvPr/>
        </p:nvSpPr>
        <p:spPr>
          <a:xfrm>
            <a:off x="3017734" y="2771151"/>
            <a:ext cx="121426" cy="120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322"/>
                </a:moveTo>
                <a:lnTo>
                  <a:pt x="12256" y="9322"/>
                </a:lnTo>
                <a:lnTo>
                  <a:pt x="12256" y="0"/>
                </a:lnTo>
                <a:lnTo>
                  <a:pt x="9344" y="0"/>
                </a:lnTo>
                <a:lnTo>
                  <a:pt x="9344" y="9322"/>
                </a:lnTo>
                <a:lnTo>
                  <a:pt x="0" y="9322"/>
                </a:lnTo>
                <a:lnTo>
                  <a:pt x="0" y="12278"/>
                </a:lnTo>
                <a:lnTo>
                  <a:pt x="9344" y="12278"/>
                </a:lnTo>
                <a:lnTo>
                  <a:pt x="9344" y="21600"/>
                </a:lnTo>
                <a:lnTo>
                  <a:pt x="12256" y="21600"/>
                </a:lnTo>
                <a:lnTo>
                  <a:pt x="12256" y="12278"/>
                </a:lnTo>
                <a:lnTo>
                  <a:pt x="21600" y="12278"/>
                </a:lnTo>
                <a:lnTo>
                  <a:pt x="21600" y="9322"/>
                </a:lnTo>
                <a:close/>
              </a:path>
            </a:pathLst>
          </a:custGeom>
          <a:solidFill>
            <a:srgbClr val="2F7BF2"/>
          </a:solidFill>
          <a:ln w="12700">
            <a:miter lim="400000"/>
          </a:ln>
        </p:spPr>
        <p:txBody>
          <a:bodyPr lIns="45719" rIns="45719"/>
          <a:lstStyle/>
          <a:p>
            <a:pPr>
              <a:defRPr>
                <a:solidFill>
                  <a:srgbClr val="FFFFFF"/>
                </a:solidFill>
              </a:defRPr>
            </a:pPr>
          </a:p>
        </p:txBody>
      </p:sp>
      <p:sp>
        <p:nvSpPr>
          <p:cNvPr id="387" name="object 3"/>
          <p:cNvSpPr/>
          <p:nvPr/>
        </p:nvSpPr>
        <p:spPr>
          <a:xfrm>
            <a:off x="6436236" y="1958836"/>
            <a:ext cx="2521546" cy="20284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3" y="21600"/>
                </a:moveTo>
                <a:lnTo>
                  <a:pt x="0" y="21600"/>
                </a:lnTo>
                <a:lnTo>
                  <a:pt x="0" y="3837"/>
                </a:lnTo>
                <a:lnTo>
                  <a:pt x="28" y="3317"/>
                </a:lnTo>
                <a:lnTo>
                  <a:pt x="110" y="2817"/>
                </a:lnTo>
                <a:lnTo>
                  <a:pt x="243" y="2344"/>
                </a:lnTo>
                <a:lnTo>
                  <a:pt x="421" y="1901"/>
                </a:lnTo>
                <a:lnTo>
                  <a:pt x="643" y="1493"/>
                </a:lnTo>
                <a:lnTo>
                  <a:pt x="904" y="1124"/>
                </a:lnTo>
                <a:lnTo>
                  <a:pt x="1200" y="800"/>
                </a:lnTo>
                <a:lnTo>
                  <a:pt x="1529" y="524"/>
                </a:lnTo>
                <a:lnTo>
                  <a:pt x="1885" y="302"/>
                </a:lnTo>
                <a:lnTo>
                  <a:pt x="2266" y="137"/>
                </a:lnTo>
                <a:lnTo>
                  <a:pt x="2668" y="35"/>
                </a:lnTo>
                <a:lnTo>
                  <a:pt x="3087" y="0"/>
                </a:lnTo>
                <a:lnTo>
                  <a:pt x="21600" y="0"/>
                </a:lnTo>
                <a:lnTo>
                  <a:pt x="21600" y="17763"/>
                </a:lnTo>
                <a:lnTo>
                  <a:pt x="21573" y="18267"/>
                </a:lnTo>
                <a:lnTo>
                  <a:pt x="21494" y="18759"/>
                </a:lnTo>
                <a:lnTo>
                  <a:pt x="21365" y="19231"/>
                </a:lnTo>
                <a:lnTo>
                  <a:pt x="21188" y="19679"/>
                </a:lnTo>
                <a:lnTo>
                  <a:pt x="20964" y="20096"/>
                </a:lnTo>
                <a:lnTo>
                  <a:pt x="20696" y="20476"/>
                </a:lnTo>
                <a:lnTo>
                  <a:pt x="20390" y="20809"/>
                </a:lnTo>
                <a:lnTo>
                  <a:pt x="20055" y="21087"/>
                </a:lnTo>
                <a:lnTo>
                  <a:pt x="19695" y="21308"/>
                </a:lnTo>
                <a:lnTo>
                  <a:pt x="19315" y="21469"/>
                </a:lnTo>
                <a:lnTo>
                  <a:pt x="18919" y="21567"/>
                </a:lnTo>
                <a:lnTo>
                  <a:pt x="18513" y="21600"/>
                </a:lnTo>
                <a:close/>
              </a:path>
            </a:pathLst>
          </a:custGeom>
          <a:solidFill>
            <a:srgbClr val="0D5DDF"/>
          </a:solidFill>
          <a:ln w="12700">
            <a:miter lim="400000"/>
          </a:ln>
        </p:spPr>
        <p:txBody>
          <a:bodyPr lIns="45719" rIns="45719"/>
          <a:lstStyle/>
          <a:p>
            <a:pPr>
              <a:defRPr>
                <a:solidFill>
                  <a:srgbClr val="FFFFFF"/>
                </a:solidFill>
              </a:defRPr>
            </a:pPr>
          </a:p>
        </p:txBody>
      </p:sp>
      <p:sp>
        <p:nvSpPr>
          <p:cNvPr id="388" name="object 4"/>
          <p:cNvSpPr txBox="1"/>
          <p:nvPr/>
        </p:nvSpPr>
        <p:spPr>
          <a:xfrm>
            <a:off x="6828827" y="2177209"/>
            <a:ext cx="1649730" cy="15801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5" sz="3000">
                <a:solidFill>
                  <a:srgbClr val="FFFFFF"/>
                </a:solidFill>
                <a:latin typeface="Roboto"/>
                <a:ea typeface="Roboto"/>
                <a:cs typeface="Roboto"/>
                <a:sym typeface="Roboto"/>
              </a:defRPr>
            </a:pPr>
            <a:r>
              <a:t>Layer</a:t>
            </a:r>
            <a:r>
              <a:rPr spc="-25"/>
              <a:t> </a:t>
            </a:r>
            <a:r>
              <a:rPr spc="0"/>
              <a:t>2</a:t>
            </a:r>
          </a:p>
          <a:p>
            <a:pPr marR="5080" indent="12700">
              <a:lnSpc>
                <a:spcPct val="114599"/>
              </a:lnSpc>
              <a:spcBef>
                <a:spcPts val="1600"/>
              </a:spcBef>
              <a:defRPr spc="-5">
                <a:solidFill>
                  <a:srgbClr val="FFFFFF"/>
                </a:solidFill>
                <a:latin typeface="RobotoRegular"/>
                <a:ea typeface="RobotoRegular"/>
                <a:cs typeface="RobotoRegular"/>
                <a:sym typeface="RobotoRegular"/>
              </a:defRPr>
            </a:pPr>
            <a:r>
              <a:t>Classify  between</a:t>
            </a:r>
            <a:r>
              <a:rPr spc="-90"/>
              <a:t> </a:t>
            </a:r>
            <a:r>
              <a:t>Similar  Symbols</a:t>
            </a:r>
          </a:p>
        </p:txBody>
      </p:sp>
      <p:sp>
        <p:nvSpPr>
          <p:cNvPr id="389" name="object 5"/>
          <p:cNvSpPr/>
          <p:nvPr/>
        </p:nvSpPr>
        <p:spPr>
          <a:xfrm>
            <a:off x="2552818" y="1958778"/>
            <a:ext cx="2515722" cy="2028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094" y="21600"/>
                </a:lnTo>
                <a:lnTo>
                  <a:pt x="2674" y="21565"/>
                </a:lnTo>
                <a:lnTo>
                  <a:pt x="2271" y="21463"/>
                </a:lnTo>
                <a:lnTo>
                  <a:pt x="1890" y="21298"/>
                </a:lnTo>
                <a:lnTo>
                  <a:pt x="1532" y="21076"/>
                </a:lnTo>
                <a:lnTo>
                  <a:pt x="1203" y="20800"/>
                </a:lnTo>
                <a:lnTo>
                  <a:pt x="906" y="20476"/>
                </a:lnTo>
                <a:lnTo>
                  <a:pt x="645" y="20107"/>
                </a:lnTo>
                <a:lnTo>
                  <a:pt x="422" y="19699"/>
                </a:lnTo>
                <a:lnTo>
                  <a:pt x="243" y="19256"/>
                </a:lnTo>
                <a:lnTo>
                  <a:pt x="111" y="18783"/>
                </a:lnTo>
                <a:lnTo>
                  <a:pt x="28" y="18283"/>
                </a:lnTo>
                <a:lnTo>
                  <a:pt x="0" y="17763"/>
                </a:lnTo>
                <a:lnTo>
                  <a:pt x="0" y="0"/>
                </a:lnTo>
                <a:lnTo>
                  <a:pt x="18506" y="0"/>
                </a:lnTo>
                <a:lnTo>
                  <a:pt x="18913" y="33"/>
                </a:lnTo>
                <a:lnTo>
                  <a:pt x="19309" y="131"/>
                </a:lnTo>
                <a:lnTo>
                  <a:pt x="19690" y="292"/>
                </a:lnTo>
                <a:lnTo>
                  <a:pt x="20051" y="513"/>
                </a:lnTo>
                <a:lnTo>
                  <a:pt x="20387" y="791"/>
                </a:lnTo>
                <a:lnTo>
                  <a:pt x="20694" y="1124"/>
                </a:lnTo>
                <a:lnTo>
                  <a:pt x="20962" y="1504"/>
                </a:lnTo>
                <a:lnTo>
                  <a:pt x="21187" y="1921"/>
                </a:lnTo>
                <a:lnTo>
                  <a:pt x="21364" y="2369"/>
                </a:lnTo>
                <a:lnTo>
                  <a:pt x="21494" y="2841"/>
                </a:lnTo>
                <a:lnTo>
                  <a:pt x="21573" y="3333"/>
                </a:lnTo>
                <a:lnTo>
                  <a:pt x="21600" y="3837"/>
                </a:lnTo>
                <a:lnTo>
                  <a:pt x="21600" y="21600"/>
                </a:lnTo>
                <a:close/>
              </a:path>
            </a:pathLst>
          </a:custGeom>
          <a:solidFill>
            <a:srgbClr val="2F7BF2"/>
          </a:solidFill>
          <a:ln w="12700">
            <a:miter lim="400000"/>
          </a:ln>
        </p:spPr>
        <p:txBody>
          <a:bodyPr lIns="45719" rIns="45719"/>
          <a:lstStyle/>
          <a:p>
            <a:pPr>
              <a:defRPr>
                <a:solidFill>
                  <a:srgbClr val="FFFFFF"/>
                </a:solidFill>
              </a:defRPr>
            </a:pPr>
          </a:p>
        </p:txBody>
      </p:sp>
      <p:sp>
        <p:nvSpPr>
          <p:cNvPr id="390" name="object 6"/>
          <p:cNvSpPr txBox="1"/>
          <p:nvPr>
            <p:ph type="title"/>
          </p:nvPr>
        </p:nvSpPr>
        <p:spPr>
          <a:xfrm>
            <a:off x="2780424" y="2164509"/>
            <a:ext cx="1283971" cy="482601"/>
          </a:xfrm>
          <a:prstGeom prst="rect">
            <a:avLst/>
          </a:prstGeom>
        </p:spPr>
        <p:txBody>
          <a:bodyPr/>
          <a:lstStyle/>
          <a:p>
            <a:pPr indent="12700">
              <a:spcBef>
                <a:spcPts val="100"/>
              </a:spcBef>
              <a:defRPr spc="-100" sz="3000">
                <a:latin typeface="Roboto"/>
                <a:ea typeface="Roboto"/>
                <a:cs typeface="Roboto"/>
                <a:sym typeface="Roboto"/>
              </a:defRPr>
            </a:pPr>
            <a:r>
              <a:t>Layer </a:t>
            </a:r>
            <a:r>
              <a:rPr spc="0"/>
              <a:t>1</a:t>
            </a:r>
          </a:p>
        </p:txBody>
      </p:sp>
      <p:sp>
        <p:nvSpPr>
          <p:cNvPr id="391" name="object 7"/>
          <p:cNvSpPr txBox="1"/>
          <p:nvPr/>
        </p:nvSpPr>
        <p:spPr>
          <a:xfrm>
            <a:off x="2780432" y="2960029"/>
            <a:ext cx="1202691" cy="9197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nSpc>
                <a:spcPct val="114599"/>
              </a:lnSpc>
              <a:spcBef>
                <a:spcPts val="100"/>
              </a:spcBef>
              <a:defRPr spc="-5">
                <a:solidFill>
                  <a:srgbClr val="FFFFFF"/>
                </a:solidFill>
                <a:latin typeface="RobotoRegular"/>
                <a:ea typeface="RobotoRegular"/>
                <a:cs typeface="RobotoRegular"/>
                <a:sym typeface="RobotoRegular"/>
              </a:defRPr>
            </a:pPr>
            <a:r>
              <a:t>Classify  between</a:t>
            </a:r>
            <a:r>
              <a:rPr spc="-90"/>
              <a:t> </a:t>
            </a:r>
            <a:r>
              <a:t>27  Symbols</a:t>
            </a:r>
          </a:p>
        </p:txBody>
      </p:sp>
      <p:grpSp>
        <p:nvGrpSpPr>
          <p:cNvPr id="394" name="object 8"/>
          <p:cNvGrpSpPr/>
          <p:nvPr/>
        </p:nvGrpSpPr>
        <p:grpSpPr>
          <a:xfrm>
            <a:off x="1913970" y="2701319"/>
            <a:ext cx="731051" cy="543549"/>
            <a:chOff x="0" y="0"/>
            <a:chExt cx="731049" cy="543548"/>
          </a:xfrm>
        </p:grpSpPr>
        <p:sp>
          <p:nvSpPr>
            <p:cNvPr id="392" name="object 9"/>
            <p:cNvSpPr/>
            <p:nvPr/>
          </p:nvSpPr>
          <p:spPr>
            <a:xfrm>
              <a:off x="3329" y="0"/>
              <a:ext cx="727721" cy="5435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9204" y="21483"/>
                  </a:lnTo>
                  <a:lnTo>
                    <a:pt x="7681" y="21143"/>
                  </a:lnTo>
                  <a:lnTo>
                    <a:pt x="6247" y="20596"/>
                  </a:lnTo>
                  <a:lnTo>
                    <a:pt x="4919" y="19860"/>
                  </a:lnTo>
                  <a:lnTo>
                    <a:pt x="3714" y="18951"/>
                  </a:lnTo>
                  <a:lnTo>
                    <a:pt x="2649" y="17886"/>
                  </a:lnTo>
                  <a:lnTo>
                    <a:pt x="1740" y="16681"/>
                  </a:lnTo>
                  <a:lnTo>
                    <a:pt x="1004" y="15353"/>
                  </a:lnTo>
                  <a:lnTo>
                    <a:pt x="457" y="13919"/>
                  </a:lnTo>
                  <a:lnTo>
                    <a:pt x="117" y="12396"/>
                  </a:lnTo>
                  <a:lnTo>
                    <a:pt x="0" y="10800"/>
                  </a:lnTo>
                  <a:lnTo>
                    <a:pt x="117" y="9204"/>
                  </a:lnTo>
                  <a:lnTo>
                    <a:pt x="457" y="7681"/>
                  </a:lnTo>
                  <a:lnTo>
                    <a:pt x="1004" y="6247"/>
                  </a:lnTo>
                  <a:lnTo>
                    <a:pt x="1740" y="4919"/>
                  </a:lnTo>
                  <a:lnTo>
                    <a:pt x="2649" y="3714"/>
                  </a:lnTo>
                  <a:lnTo>
                    <a:pt x="3714" y="2649"/>
                  </a:lnTo>
                  <a:lnTo>
                    <a:pt x="4919" y="1740"/>
                  </a:lnTo>
                  <a:lnTo>
                    <a:pt x="6247" y="1004"/>
                  </a:lnTo>
                  <a:lnTo>
                    <a:pt x="7681" y="457"/>
                  </a:lnTo>
                  <a:lnTo>
                    <a:pt x="9204" y="117"/>
                  </a:lnTo>
                  <a:lnTo>
                    <a:pt x="10800" y="0"/>
                  </a:lnTo>
                  <a:lnTo>
                    <a:pt x="12396" y="117"/>
                  </a:lnTo>
                  <a:lnTo>
                    <a:pt x="13919" y="457"/>
                  </a:lnTo>
                  <a:lnTo>
                    <a:pt x="15353" y="1004"/>
                  </a:lnTo>
                  <a:lnTo>
                    <a:pt x="16681" y="1740"/>
                  </a:lnTo>
                  <a:lnTo>
                    <a:pt x="17886" y="2649"/>
                  </a:lnTo>
                  <a:lnTo>
                    <a:pt x="18951" y="3714"/>
                  </a:lnTo>
                  <a:lnTo>
                    <a:pt x="19860" y="4919"/>
                  </a:lnTo>
                  <a:lnTo>
                    <a:pt x="20596" y="6247"/>
                  </a:lnTo>
                  <a:lnTo>
                    <a:pt x="21143" y="7681"/>
                  </a:lnTo>
                  <a:lnTo>
                    <a:pt x="21483" y="9204"/>
                  </a:lnTo>
                  <a:lnTo>
                    <a:pt x="21600" y="10800"/>
                  </a:lnTo>
                  <a:lnTo>
                    <a:pt x="21483" y="12396"/>
                  </a:lnTo>
                  <a:lnTo>
                    <a:pt x="21143" y="13919"/>
                  </a:lnTo>
                  <a:lnTo>
                    <a:pt x="20596" y="15353"/>
                  </a:lnTo>
                  <a:lnTo>
                    <a:pt x="19860" y="16681"/>
                  </a:lnTo>
                  <a:lnTo>
                    <a:pt x="18951" y="17886"/>
                  </a:lnTo>
                  <a:lnTo>
                    <a:pt x="17886" y="18951"/>
                  </a:lnTo>
                  <a:lnTo>
                    <a:pt x="16681" y="19860"/>
                  </a:lnTo>
                  <a:lnTo>
                    <a:pt x="15353" y="20596"/>
                  </a:lnTo>
                  <a:lnTo>
                    <a:pt x="13919" y="21143"/>
                  </a:lnTo>
                  <a:lnTo>
                    <a:pt x="12396" y="21483"/>
                  </a:lnTo>
                  <a:lnTo>
                    <a:pt x="108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93" name="object 10"/>
            <p:cNvSpPr/>
            <p:nvPr/>
          </p:nvSpPr>
          <p:spPr>
            <a:xfrm>
              <a:off x="0" y="186250"/>
              <a:ext cx="552369" cy="170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26" y="21600"/>
                  </a:moveTo>
                  <a:lnTo>
                    <a:pt x="17126" y="14257"/>
                  </a:lnTo>
                  <a:lnTo>
                    <a:pt x="0" y="14257"/>
                  </a:lnTo>
                  <a:lnTo>
                    <a:pt x="0" y="7340"/>
                  </a:lnTo>
                  <a:lnTo>
                    <a:pt x="17126" y="7340"/>
                  </a:lnTo>
                  <a:lnTo>
                    <a:pt x="17126" y="0"/>
                  </a:lnTo>
                  <a:lnTo>
                    <a:pt x="21600" y="10798"/>
                  </a:lnTo>
                  <a:lnTo>
                    <a:pt x="17126" y="21600"/>
                  </a:lnTo>
                  <a:close/>
                </a:path>
              </a:pathLst>
            </a:custGeom>
            <a:solidFill>
              <a:srgbClr val="0D5DD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grpSp>
        <p:nvGrpSpPr>
          <p:cNvPr id="397" name="object 11"/>
          <p:cNvGrpSpPr/>
          <p:nvPr/>
        </p:nvGrpSpPr>
        <p:grpSpPr>
          <a:xfrm>
            <a:off x="5555238" y="2644544"/>
            <a:ext cx="968275" cy="657024"/>
            <a:chOff x="0" y="0"/>
            <a:chExt cx="968274" cy="657023"/>
          </a:xfrm>
        </p:grpSpPr>
        <p:sp>
          <p:nvSpPr>
            <p:cNvPr id="395" name="object 12"/>
            <p:cNvSpPr/>
            <p:nvPr/>
          </p:nvSpPr>
          <p:spPr>
            <a:xfrm>
              <a:off x="4399" y="0"/>
              <a:ext cx="963876" cy="657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9541" y="21527"/>
                  </a:lnTo>
                  <a:lnTo>
                    <a:pt x="8324" y="21315"/>
                  </a:lnTo>
                  <a:lnTo>
                    <a:pt x="7158" y="20970"/>
                  </a:lnTo>
                  <a:lnTo>
                    <a:pt x="6051" y="20502"/>
                  </a:lnTo>
                  <a:lnTo>
                    <a:pt x="5010" y="19919"/>
                  </a:lnTo>
                  <a:lnTo>
                    <a:pt x="4045" y="19227"/>
                  </a:lnTo>
                  <a:lnTo>
                    <a:pt x="3163" y="18437"/>
                  </a:lnTo>
                  <a:lnTo>
                    <a:pt x="2373" y="17555"/>
                  </a:lnTo>
                  <a:lnTo>
                    <a:pt x="1681" y="16590"/>
                  </a:lnTo>
                  <a:lnTo>
                    <a:pt x="1098" y="15550"/>
                  </a:lnTo>
                  <a:lnTo>
                    <a:pt x="630" y="14443"/>
                  </a:lnTo>
                  <a:lnTo>
                    <a:pt x="285" y="13277"/>
                  </a:lnTo>
                  <a:lnTo>
                    <a:pt x="73" y="12060"/>
                  </a:lnTo>
                  <a:lnTo>
                    <a:pt x="0" y="10800"/>
                  </a:lnTo>
                  <a:lnTo>
                    <a:pt x="73" y="9541"/>
                  </a:lnTo>
                  <a:lnTo>
                    <a:pt x="285" y="8324"/>
                  </a:lnTo>
                  <a:lnTo>
                    <a:pt x="630" y="7158"/>
                  </a:lnTo>
                  <a:lnTo>
                    <a:pt x="1098" y="6051"/>
                  </a:lnTo>
                  <a:lnTo>
                    <a:pt x="1681" y="5010"/>
                  </a:lnTo>
                  <a:lnTo>
                    <a:pt x="2373" y="4045"/>
                  </a:lnTo>
                  <a:lnTo>
                    <a:pt x="3163" y="3163"/>
                  </a:lnTo>
                  <a:lnTo>
                    <a:pt x="4045" y="2373"/>
                  </a:lnTo>
                  <a:lnTo>
                    <a:pt x="5010" y="1681"/>
                  </a:lnTo>
                  <a:lnTo>
                    <a:pt x="6051" y="1098"/>
                  </a:lnTo>
                  <a:lnTo>
                    <a:pt x="7158" y="630"/>
                  </a:lnTo>
                  <a:lnTo>
                    <a:pt x="8324" y="285"/>
                  </a:lnTo>
                  <a:lnTo>
                    <a:pt x="9541" y="73"/>
                  </a:lnTo>
                  <a:lnTo>
                    <a:pt x="10800" y="0"/>
                  </a:lnTo>
                  <a:lnTo>
                    <a:pt x="12060" y="73"/>
                  </a:lnTo>
                  <a:lnTo>
                    <a:pt x="13276" y="285"/>
                  </a:lnTo>
                  <a:lnTo>
                    <a:pt x="14442" y="630"/>
                  </a:lnTo>
                  <a:lnTo>
                    <a:pt x="15550" y="1098"/>
                  </a:lnTo>
                  <a:lnTo>
                    <a:pt x="16590" y="1681"/>
                  </a:lnTo>
                  <a:lnTo>
                    <a:pt x="17555" y="2373"/>
                  </a:lnTo>
                  <a:lnTo>
                    <a:pt x="18437" y="3163"/>
                  </a:lnTo>
                  <a:lnTo>
                    <a:pt x="19227" y="4045"/>
                  </a:lnTo>
                  <a:lnTo>
                    <a:pt x="19919" y="5010"/>
                  </a:lnTo>
                  <a:lnTo>
                    <a:pt x="20502" y="6051"/>
                  </a:lnTo>
                  <a:lnTo>
                    <a:pt x="20970" y="7158"/>
                  </a:lnTo>
                  <a:lnTo>
                    <a:pt x="21315" y="8324"/>
                  </a:lnTo>
                  <a:lnTo>
                    <a:pt x="21527" y="9541"/>
                  </a:lnTo>
                  <a:lnTo>
                    <a:pt x="21600" y="10800"/>
                  </a:lnTo>
                  <a:lnTo>
                    <a:pt x="21527" y="12060"/>
                  </a:lnTo>
                  <a:lnTo>
                    <a:pt x="21315" y="13277"/>
                  </a:lnTo>
                  <a:lnTo>
                    <a:pt x="20970" y="14443"/>
                  </a:lnTo>
                  <a:lnTo>
                    <a:pt x="20502" y="15550"/>
                  </a:lnTo>
                  <a:lnTo>
                    <a:pt x="19919" y="16590"/>
                  </a:lnTo>
                  <a:lnTo>
                    <a:pt x="19227" y="17555"/>
                  </a:lnTo>
                  <a:lnTo>
                    <a:pt x="18437" y="18437"/>
                  </a:lnTo>
                  <a:lnTo>
                    <a:pt x="17555" y="19227"/>
                  </a:lnTo>
                  <a:lnTo>
                    <a:pt x="16590" y="19919"/>
                  </a:lnTo>
                  <a:lnTo>
                    <a:pt x="15550" y="20502"/>
                  </a:lnTo>
                  <a:lnTo>
                    <a:pt x="14442" y="20970"/>
                  </a:lnTo>
                  <a:lnTo>
                    <a:pt x="13276" y="21315"/>
                  </a:lnTo>
                  <a:lnTo>
                    <a:pt x="12060" y="21527"/>
                  </a:lnTo>
                  <a:lnTo>
                    <a:pt x="10800" y="21600"/>
                  </a:lnTo>
                  <a:close/>
                </a:path>
              </a:pathLst>
            </a:custGeom>
            <a:solidFill>
              <a:srgbClr val="FFFFFF"/>
            </a:solidFill>
            <a:ln w="12700" cap="flat">
              <a:noFill/>
              <a:miter lim="400000"/>
            </a:ln>
            <a:effectLst/>
          </p:spPr>
          <p:txBody>
            <a:bodyPr wrap="square" lIns="45719" tIns="45719" rIns="45719" bIns="45719" numCol="1" anchor="t">
              <a:noAutofit/>
            </a:bodyPr>
            <a:lstStyle/>
            <a:p>
              <a:pPr>
                <a:defRPr>
                  <a:solidFill>
                    <a:srgbClr val="FFFFFF"/>
                  </a:solidFill>
                </a:defRPr>
              </a:pPr>
            </a:p>
          </p:txBody>
        </p:sp>
        <p:sp>
          <p:nvSpPr>
            <p:cNvPr id="396" name="object 13"/>
            <p:cNvSpPr/>
            <p:nvPr/>
          </p:nvSpPr>
          <p:spPr>
            <a:xfrm>
              <a:off x="0" y="225125"/>
              <a:ext cx="731625" cy="20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17" y="21600"/>
                  </a:moveTo>
                  <a:lnTo>
                    <a:pt x="17517" y="14257"/>
                  </a:lnTo>
                  <a:lnTo>
                    <a:pt x="0" y="14257"/>
                  </a:lnTo>
                  <a:lnTo>
                    <a:pt x="0" y="7343"/>
                  </a:lnTo>
                  <a:lnTo>
                    <a:pt x="17517" y="7343"/>
                  </a:lnTo>
                  <a:lnTo>
                    <a:pt x="17517" y="0"/>
                  </a:lnTo>
                  <a:lnTo>
                    <a:pt x="21600" y="10800"/>
                  </a:lnTo>
                  <a:lnTo>
                    <a:pt x="17517" y="21600"/>
                  </a:lnTo>
                  <a:close/>
                </a:path>
              </a:pathLst>
            </a:custGeom>
            <a:solidFill>
              <a:srgbClr val="0D5DDF"/>
            </a:solidFill>
            <a:ln w="12700" cap="flat">
              <a:noFill/>
              <a:miter lim="400000"/>
            </a:ln>
            <a:effectLst/>
          </p:spPr>
          <p:txBody>
            <a:bodyPr wrap="square" lIns="45719" tIns="45719" rIns="45719" bIns="45719" numCol="1" anchor="t">
              <a:noAutofit/>
            </a:bodyPr>
            <a:lstStyle/>
            <a:p>
              <a:pPr>
                <a:defRPr>
                  <a:solidFill>
                    <a:srgbClr val="FFFFFF"/>
                  </a:solidFill>
                </a:defRPr>
              </a:pPr>
            </a:p>
          </p:txBody>
        </p:sp>
      </p:grpSp>
      <p:sp>
        <p:nvSpPr>
          <p:cNvPr id="398" name="object 14"/>
          <p:cNvSpPr/>
          <p:nvPr/>
        </p:nvSpPr>
        <p:spPr>
          <a:xfrm>
            <a:off x="137544" y="2405607"/>
            <a:ext cx="1254706" cy="1503484"/>
          </a:xfrm>
          <a:prstGeom prst="rect">
            <a:avLst/>
          </a:prstGeom>
          <a:blipFill>
            <a:blip r:embed="rId2"/>
            <a:stretch>
              <a:fillRect/>
            </a:stretch>
          </a:blipFill>
          <a:ln w="12700">
            <a:miter lim="400000"/>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object 2"/>
          <p:cNvSpPr txBox="1"/>
          <p:nvPr>
            <p:ph type="title"/>
          </p:nvPr>
        </p:nvSpPr>
        <p:spPr>
          <a:xfrm>
            <a:off x="928896" y="1462312"/>
            <a:ext cx="2138681" cy="330201"/>
          </a:xfrm>
          <a:prstGeom prst="rect">
            <a:avLst/>
          </a:prstGeom>
        </p:spPr>
        <p:txBody>
          <a:bodyPr lIns="0" tIns="0" rIns="0" bIns="0"/>
          <a:lstStyle/>
          <a:p>
            <a:pPr indent="12700">
              <a:spcBef>
                <a:spcPts val="100"/>
              </a:spcBef>
              <a:defRPr spc="-100" sz="2000">
                <a:solidFill>
                  <a:schemeClr val="accent2">
                    <a:satOff val="-1993"/>
                    <a:lumOff val="25294"/>
                  </a:schemeClr>
                </a:solidFill>
                <a:latin typeface="Times New Roman"/>
                <a:ea typeface="Times New Roman"/>
                <a:cs typeface="Times New Roman"/>
                <a:sym typeface="Times New Roman"/>
              </a:defRPr>
            </a:pPr>
            <a:r>
              <a:t>Algorithm Layer </a:t>
            </a:r>
            <a:r>
              <a:rPr spc="0"/>
              <a:t>1:</a:t>
            </a:r>
          </a:p>
        </p:txBody>
      </p:sp>
      <p:sp>
        <p:nvSpPr>
          <p:cNvPr id="401" name="object 3"/>
          <p:cNvSpPr txBox="1"/>
          <p:nvPr/>
        </p:nvSpPr>
        <p:spPr>
          <a:xfrm>
            <a:off x="946921" y="1909472"/>
            <a:ext cx="7069457" cy="17008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97815" marR="5080" indent="-285750">
              <a:lnSpc>
                <a:spcPct val="107600"/>
              </a:lnSpc>
              <a:spcBef>
                <a:spcPts val="100"/>
              </a:spcBef>
              <a:buSzPct val="100000"/>
              <a:buAutoNum type="arabicPeriod" startAt="1"/>
              <a:tabLst>
                <a:tab pos="292100" algn="l"/>
              </a:tabLst>
              <a:defRPr spc="-5">
                <a:solidFill>
                  <a:srgbClr val="FFFFFF"/>
                </a:solidFill>
                <a:latin typeface="Times New Roman"/>
                <a:ea typeface="Times New Roman"/>
                <a:cs typeface="Times New Roman"/>
                <a:sym typeface="Times New Roman"/>
              </a:defRPr>
            </a:pPr>
            <a:r>
              <a:t>Apply </a:t>
            </a:r>
            <a:r>
              <a:rPr spc="0"/>
              <a:t>gaussian blur filter </a:t>
            </a:r>
            <a:r>
              <a:t>and threshold to the </a:t>
            </a:r>
            <a:r>
              <a:rPr spc="0"/>
              <a:t>frame </a:t>
            </a:r>
            <a:r>
              <a:t>taken with </a:t>
            </a:r>
            <a:r>
              <a:rPr spc="0"/>
              <a:t>opencv </a:t>
            </a:r>
            <a:r>
              <a:t>to  </a:t>
            </a:r>
            <a:r>
              <a:rPr spc="0"/>
              <a:t>get </a:t>
            </a:r>
            <a:r>
              <a:t>the </a:t>
            </a:r>
            <a:r>
              <a:rPr spc="0"/>
              <a:t>processed </a:t>
            </a:r>
            <a:r>
              <a:t>image after </a:t>
            </a:r>
            <a:r>
              <a:rPr spc="0"/>
              <a:t>feature</a:t>
            </a:r>
            <a:r>
              <a:rPr spc="-15"/>
              <a:t> </a:t>
            </a:r>
            <a:r>
              <a:t>extraction.</a:t>
            </a:r>
          </a:p>
          <a:p>
            <a:pPr marL="298450" marR="127000" indent="-298450">
              <a:lnSpc>
                <a:spcPct val="107600"/>
              </a:lnSpc>
              <a:buSzPct val="100000"/>
              <a:buAutoNum type="arabicPeriod" startAt="1"/>
              <a:tabLst>
                <a:tab pos="292100" algn="l"/>
              </a:tabLst>
              <a:defRPr spc="-5">
                <a:solidFill>
                  <a:srgbClr val="FFFFFF"/>
                </a:solidFill>
                <a:latin typeface="Times New Roman"/>
                <a:ea typeface="Times New Roman"/>
                <a:cs typeface="Times New Roman"/>
                <a:sym typeface="Times New Roman"/>
              </a:defRPr>
            </a:pPr>
            <a:r>
              <a:t>This </a:t>
            </a:r>
            <a:r>
              <a:rPr spc="0"/>
              <a:t>processed </a:t>
            </a:r>
            <a:r>
              <a:t>image is </a:t>
            </a:r>
            <a:r>
              <a:rPr spc="0"/>
              <a:t>passed </a:t>
            </a:r>
            <a:r>
              <a:t>to the CNN model </a:t>
            </a:r>
            <a:r>
              <a:rPr spc="0"/>
              <a:t>for prediction </a:t>
            </a:r>
            <a:r>
              <a:t>and if </a:t>
            </a:r>
            <a:r>
              <a:rPr spc="0"/>
              <a:t>a  </a:t>
            </a:r>
            <a:r>
              <a:t>letter is </a:t>
            </a:r>
            <a:r>
              <a:rPr spc="0"/>
              <a:t>detected for </a:t>
            </a:r>
            <a:r>
              <a:t>more than </a:t>
            </a:r>
            <a:r>
              <a:rPr spc="0"/>
              <a:t>50 frames </a:t>
            </a:r>
            <a:r>
              <a:t>then the letter is </a:t>
            </a:r>
            <a:r>
              <a:rPr spc="0"/>
              <a:t>printed </a:t>
            </a:r>
            <a:r>
              <a:t>and  taken into consideration </a:t>
            </a:r>
            <a:r>
              <a:rPr spc="0"/>
              <a:t>for forming </a:t>
            </a:r>
            <a:r>
              <a:t>the</a:t>
            </a:r>
            <a:r>
              <a:rPr spc="-20"/>
              <a:t> </a:t>
            </a:r>
            <a:r>
              <a:t>word.</a:t>
            </a:r>
          </a:p>
          <a:p>
            <a:pPr marL="298450" indent="-285750">
              <a:spcBef>
                <a:spcPts val="100"/>
              </a:spcBef>
              <a:buSzPct val="100000"/>
              <a:buAutoNum type="arabicPeriod" startAt="1"/>
              <a:tabLst>
                <a:tab pos="292100" algn="l"/>
              </a:tabLst>
              <a:defRPr spc="-5">
                <a:solidFill>
                  <a:srgbClr val="FFFFFF"/>
                </a:solidFill>
                <a:latin typeface="Times New Roman"/>
                <a:ea typeface="Times New Roman"/>
                <a:cs typeface="Times New Roman"/>
                <a:sym typeface="Times New Roman"/>
              </a:defRPr>
            </a:pPr>
            <a:r>
              <a:t>Space </a:t>
            </a:r>
            <a:r>
              <a:rPr spc="0"/>
              <a:t>between </a:t>
            </a:r>
            <a:r>
              <a:t>the words are considered </a:t>
            </a:r>
            <a:r>
              <a:rPr spc="0"/>
              <a:t>using </a:t>
            </a:r>
            <a:r>
              <a:t>the </a:t>
            </a:r>
            <a:r>
              <a:rPr spc="0"/>
              <a:t>blank</a:t>
            </a:r>
            <a:r>
              <a:rPr spc="-30"/>
              <a:t> </a:t>
            </a:r>
            <a:r>
              <a:t>symbol.</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object 2"/>
          <p:cNvSpPr txBox="1"/>
          <p:nvPr>
            <p:ph type="title"/>
          </p:nvPr>
        </p:nvSpPr>
        <p:spPr>
          <a:xfrm>
            <a:off x="997723" y="1381511"/>
            <a:ext cx="2138680" cy="330201"/>
          </a:xfrm>
          <a:prstGeom prst="rect">
            <a:avLst/>
          </a:prstGeom>
        </p:spPr>
        <p:txBody>
          <a:bodyPr lIns="0" tIns="0" rIns="0" bIns="0"/>
          <a:lstStyle/>
          <a:p>
            <a:pPr indent="12700">
              <a:spcBef>
                <a:spcPts val="100"/>
              </a:spcBef>
              <a:defRPr spc="-100" sz="2000">
                <a:solidFill>
                  <a:schemeClr val="accent2">
                    <a:satOff val="-1993"/>
                    <a:lumOff val="25294"/>
                  </a:schemeClr>
                </a:solidFill>
                <a:latin typeface="Times New Roman"/>
                <a:ea typeface="Times New Roman"/>
                <a:cs typeface="Times New Roman"/>
                <a:sym typeface="Times New Roman"/>
              </a:defRPr>
            </a:pPr>
            <a:r>
              <a:t>Algorithm Layer </a:t>
            </a:r>
            <a:r>
              <a:rPr spc="0"/>
              <a:t>2:</a:t>
            </a:r>
          </a:p>
        </p:txBody>
      </p:sp>
      <p:sp>
        <p:nvSpPr>
          <p:cNvPr id="404" name="object 3"/>
          <p:cNvSpPr txBox="1"/>
          <p:nvPr/>
        </p:nvSpPr>
        <p:spPr>
          <a:xfrm>
            <a:off x="1037446" y="1909472"/>
            <a:ext cx="7612382" cy="13950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9095" marR="5080" indent="-367029">
              <a:lnSpc>
                <a:spcPct val="107600"/>
              </a:lnSpc>
              <a:spcBef>
                <a:spcPts val="1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We </a:t>
            </a:r>
            <a:r>
              <a:rPr spc="0"/>
              <a:t>detect various </a:t>
            </a:r>
            <a:r>
              <a:t>sets </a:t>
            </a:r>
            <a:r>
              <a:rPr spc="0"/>
              <a:t>of </a:t>
            </a:r>
            <a:r>
              <a:t>symbols which show similar </a:t>
            </a:r>
            <a:r>
              <a:rPr spc="0"/>
              <a:t>results on getting  detected.</a:t>
            </a:r>
          </a:p>
          <a:p>
            <a:pPr marL="379095" indent="-367029">
              <a:spcBef>
                <a:spcPts val="100"/>
              </a:spcBef>
              <a:buSzPct val="100000"/>
              <a:buFont typeface="Arial"/>
              <a:buChar char="●"/>
              <a:tabLst>
                <a:tab pos="368300" algn="l"/>
                <a:tab pos="368300" algn="l"/>
              </a:tabLst>
              <a:defRPr spc="-5">
                <a:solidFill>
                  <a:srgbClr val="FFFFFF"/>
                </a:solidFill>
                <a:latin typeface="Times New Roman"/>
                <a:ea typeface="Times New Roman"/>
                <a:cs typeface="Times New Roman"/>
                <a:sym typeface="Times New Roman"/>
              </a:defRPr>
            </a:pPr>
            <a:r>
              <a:t>We then classify </a:t>
            </a:r>
            <a:r>
              <a:rPr spc="0"/>
              <a:t>between </a:t>
            </a:r>
            <a:r>
              <a:t>those sets </a:t>
            </a:r>
            <a:r>
              <a:rPr spc="0"/>
              <a:t>using </a:t>
            </a:r>
            <a:r>
              <a:t>classifiers made </a:t>
            </a:r>
            <a:r>
              <a:rPr spc="0"/>
              <a:t>for </a:t>
            </a:r>
            <a:r>
              <a:t>those sets</a:t>
            </a:r>
            <a:r>
              <a:rPr spc="-55"/>
              <a:t> </a:t>
            </a:r>
            <a:r>
              <a:rPr spc="0"/>
              <a:t>only.</a:t>
            </a:r>
          </a:p>
          <a:p>
            <a:pPr marL="379095" marR="6985" indent="-367029">
              <a:lnSpc>
                <a:spcPct val="107600"/>
              </a:lnSpc>
              <a:buSzPct val="100000"/>
              <a:buFont typeface="Arial"/>
              <a:buChar char="●"/>
              <a:tabLst>
                <a:tab pos="368300" algn="l"/>
                <a:tab pos="368300" algn="l"/>
              </a:tabLst>
              <a:defRPr>
                <a:solidFill>
                  <a:srgbClr val="FFFFFF"/>
                </a:solidFill>
                <a:latin typeface="Times New Roman"/>
                <a:ea typeface="Times New Roman"/>
                <a:cs typeface="Times New Roman"/>
                <a:sym typeface="Times New Roman"/>
              </a:defRPr>
            </a:pPr>
            <a:r>
              <a:t>In our </a:t>
            </a:r>
            <a:r>
              <a:rPr spc="-5"/>
              <a:t>testing we </a:t>
            </a:r>
            <a:r>
              <a:t>found </a:t>
            </a:r>
            <a:r>
              <a:rPr spc="-5"/>
              <a:t>that </a:t>
            </a:r>
            <a:r>
              <a:t>following </a:t>
            </a:r>
            <a:r>
              <a:rPr spc="-5"/>
              <a:t>symbols were </a:t>
            </a:r>
            <a:r>
              <a:t>not </a:t>
            </a:r>
            <a:r>
              <a:rPr spc="-5"/>
              <a:t>showing </a:t>
            </a:r>
            <a:r>
              <a:t>properly </a:t>
            </a:r>
            <a:r>
              <a:rPr spc="-5"/>
              <a:t>and  were </a:t>
            </a:r>
            <a:r>
              <a:t>giving other </a:t>
            </a:r>
            <a:r>
              <a:rPr spc="-5"/>
              <a:t>symbols also</a:t>
            </a:r>
            <a:r>
              <a:rPr spc="-15"/>
              <a:t> </a:t>
            </a:r>
            <a:r>
              <a:t>:</a:t>
            </a:r>
          </a:p>
        </p:txBody>
      </p:sp>
      <p:sp>
        <p:nvSpPr>
          <p:cNvPr id="405" name="object 4"/>
          <p:cNvSpPr txBox="1"/>
          <p:nvPr/>
        </p:nvSpPr>
        <p:spPr>
          <a:xfrm>
            <a:off x="1461270" y="3406799"/>
            <a:ext cx="965201" cy="1095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12750" indent="-400050">
              <a:spcBef>
                <a:spcPts val="200"/>
              </a:spcBef>
              <a:buSzPct val="100000"/>
              <a:buAutoNum type="arabicPeriod" startAt="1"/>
              <a:tabLst>
                <a:tab pos="406400" algn="l"/>
                <a:tab pos="406400" algn="l"/>
              </a:tabLst>
              <a:defRPr spc="-5">
                <a:solidFill>
                  <a:srgbClr val="FFFFFF"/>
                </a:solidFill>
                <a:latin typeface="Times New Roman"/>
                <a:ea typeface="Times New Roman"/>
                <a:cs typeface="Times New Roman"/>
                <a:sym typeface="Times New Roman"/>
              </a:defRPr>
            </a:pPr>
            <a:r>
              <a:t>For</a:t>
            </a:r>
            <a:r>
              <a:rPr spc="-100"/>
              <a:t> </a:t>
            </a:r>
            <a:r>
              <a:rPr spc="0"/>
              <a:t>D</a:t>
            </a:r>
          </a:p>
          <a:p>
            <a:pPr marL="412750" indent="-400050">
              <a:spcBef>
                <a:spcPts val="100"/>
              </a:spcBef>
              <a:buSzPct val="100000"/>
              <a:buAutoNum type="arabicPeriod" startAt="1"/>
              <a:tabLst>
                <a:tab pos="406400" algn="l"/>
                <a:tab pos="406400" algn="l"/>
              </a:tabLst>
              <a:defRPr spc="-5">
                <a:solidFill>
                  <a:srgbClr val="FFFFFF"/>
                </a:solidFill>
                <a:latin typeface="Times New Roman"/>
                <a:ea typeface="Times New Roman"/>
                <a:cs typeface="Times New Roman"/>
                <a:sym typeface="Times New Roman"/>
              </a:defRPr>
            </a:pPr>
            <a:r>
              <a:t>For</a:t>
            </a:r>
            <a:r>
              <a:rPr spc="-100"/>
              <a:t> </a:t>
            </a:r>
            <a:r>
              <a:rPr spc="0"/>
              <a:t>U</a:t>
            </a:r>
          </a:p>
          <a:p>
            <a:pPr marL="412750" indent="-400050">
              <a:spcBef>
                <a:spcPts val="100"/>
              </a:spcBef>
              <a:buSzPct val="100000"/>
              <a:buAutoNum type="arabicPeriod" startAt="1"/>
              <a:tabLst>
                <a:tab pos="406400" algn="l"/>
                <a:tab pos="406400" algn="l"/>
              </a:tabLst>
              <a:defRPr spc="-5">
                <a:solidFill>
                  <a:srgbClr val="FFFFFF"/>
                </a:solidFill>
                <a:latin typeface="Times New Roman"/>
                <a:ea typeface="Times New Roman"/>
                <a:cs typeface="Times New Roman"/>
                <a:sym typeface="Times New Roman"/>
              </a:defRPr>
            </a:pPr>
            <a:r>
              <a:t>For</a:t>
            </a:r>
            <a:r>
              <a:rPr spc="-40"/>
              <a:t> </a:t>
            </a:r>
            <a:r>
              <a:rPr spc="0"/>
              <a:t>I</a:t>
            </a:r>
          </a:p>
          <a:p>
            <a:pPr marL="412750" indent="-400050">
              <a:spcBef>
                <a:spcPts val="100"/>
              </a:spcBef>
              <a:buSzPct val="100000"/>
              <a:buAutoNum type="arabicPeriod" startAt="1"/>
              <a:tabLst>
                <a:tab pos="406400" algn="l"/>
                <a:tab pos="406400" algn="l"/>
              </a:tabLst>
              <a:defRPr spc="-5">
                <a:solidFill>
                  <a:srgbClr val="FFFFFF"/>
                </a:solidFill>
                <a:latin typeface="Times New Roman"/>
                <a:ea typeface="Times New Roman"/>
                <a:cs typeface="Times New Roman"/>
                <a:sym typeface="Times New Roman"/>
              </a:defRPr>
            </a:pPr>
            <a:r>
              <a:t>For</a:t>
            </a:r>
            <a:r>
              <a:rPr spc="-55"/>
              <a:t> </a:t>
            </a:r>
            <a:r>
              <a:rPr spc="0"/>
              <a:t>S</a:t>
            </a:r>
          </a:p>
        </p:txBody>
      </p:sp>
      <p:sp>
        <p:nvSpPr>
          <p:cNvPr id="406" name="object 5"/>
          <p:cNvSpPr txBox="1"/>
          <p:nvPr/>
        </p:nvSpPr>
        <p:spPr>
          <a:xfrm>
            <a:off x="2775718" y="3406799"/>
            <a:ext cx="1362711" cy="10951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200"/>
              </a:spcBef>
              <a:defRPr>
                <a:solidFill>
                  <a:srgbClr val="FFFFFF"/>
                </a:solidFill>
                <a:latin typeface="Times New Roman"/>
                <a:ea typeface="Times New Roman"/>
                <a:cs typeface="Times New Roman"/>
                <a:sym typeface="Times New Roman"/>
              </a:defRPr>
            </a:pPr>
            <a:r>
              <a:t>: R </a:t>
            </a:r>
            <a:r>
              <a:rPr spc="-5"/>
              <a:t>and</a:t>
            </a:r>
            <a:r>
              <a:rPr spc="-110"/>
              <a:t> </a:t>
            </a:r>
            <a:r>
              <a:t>U</a:t>
            </a:r>
          </a:p>
          <a:p>
            <a:pPr indent="12700">
              <a:spcBef>
                <a:spcPts val="100"/>
              </a:spcBef>
              <a:defRPr>
                <a:solidFill>
                  <a:srgbClr val="FFFFFF"/>
                </a:solidFill>
                <a:latin typeface="Times New Roman"/>
                <a:ea typeface="Times New Roman"/>
                <a:cs typeface="Times New Roman"/>
                <a:sym typeface="Times New Roman"/>
              </a:defRPr>
            </a:pPr>
            <a:r>
              <a:t>: D </a:t>
            </a:r>
            <a:r>
              <a:rPr spc="-5"/>
              <a:t>and</a:t>
            </a:r>
            <a:r>
              <a:rPr spc="-110"/>
              <a:t> </a:t>
            </a:r>
            <a:r>
              <a:t>R</a:t>
            </a:r>
          </a:p>
          <a:p>
            <a:pPr indent="12700">
              <a:spcBef>
                <a:spcPts val="100"/>
              </a:spcBef>
              <a:defRPr>
                <a:solidFill>
                  <a:srgbClr val="FFFFFF"/>
                </a:solidFill>
                <a:latin typeface="Times New Roman"/>
                <a:ea typeface="Times New Roman"/>
                <a:cs typeface="Times New Roman"/>
                <a:sym typeface="Times New Roman"/>
              </a:defRPr>
            </a:pPr>
            <a:r>
              <a:t>: </a:t>
            </a:r>
            <a:r>
              <a:rPr spc="-5"/>
              <a:t>T, D, </a:t>
            </a:r>
            <a:r>
              <a:t>K </a:t>
            </a:r>
            <a:r>
              <a:rPr spc="-5"/>
              <a:t>and</a:t>
            </a:r>
            <a:r>
              <a:rPr spc="-100"/>
              <a:t> </a:t>
            </a:r>
            <a:r>
              <a:t>I</a:t>
            </a:r>
          </a:p>
          <a:p>
            <a:pPr indent="12700">
              <a:spcBef>
                <a:spcPts val="100"/>
              </a:spcBef>
              <a:defRPr>
                <a:solidFill>
                  <a:srgbClr val="FFFFFF"/>
                </a:solidFill>
                <a:latin typeface="Times New Roman"/>
                <a:ea typeface="Times New Roman"/>
                <a:cs typeface="Times New Roman"/>
                <a:sym typeface="Times New Roman"/>
              </a:defRPr>
            </a:pPr>
            <a:r>
              <a:t>: M </a:t>
            </a:r>
            <a:r>
              <a:rPr spc="-5"/>
              <a:t>and</a:t>
            </a:r>
            <a:r>
              <a:rPr spc="-45"/>
              <a:t> </a:t>
            </a:r>
            <a:r>
              <a:t>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object 2"/>
          <p:cNvSpPr txBox="1"/>
          <p:nvPr>
            <p:ph type="title"/>
          </p:nvPr>
        </p:nvSpPr>
        <p:spPr>
          <a:xfrm>
            <a:off x="800672" y="658157"/>
            <a:ext cx="6438329" cy="474490"/>
          </a:xfrm>
          <a:prstGeom prst="rect">
            <a:avLst/>
          </a:prstGeom>
        </p:spPr>
        <p:txBody>
          <a:bodyPr lIns="0" tIns="0" rIns="0" bIns="0"/>
          <a:lstStyle/>
          <a:p>
            <a:pPr indent="12700">
              <a:spcBef>
                <a:spcPts val="100"/>
              </a:spcBef>
              <a:defRPr sz="3000">
                <a:solidFill>
                  <a:srgbClr val="1A1A1A"/>
                </a:solidFill>
              </a:defRPr>
            </a:pPr>
            <a:r>
              <a:t>Convolutional Neural</a:t>
            </a:r>
            <a:r>
              <a:rPr spc="-300"/>
              <a:t> </a:t>
            </a:r>
            <a:r>
              <a:t>Networks</a:t>
            </a:r>
          </a:p>
        </p:txBody>
      </p:sp>
      <p:sp>
        <p:nvSpPr>
          <p:cNvPr id="409" name="object 3"/>
          <p:cNvSpPr txBox="1"/>
          <p:nvPr/>
        </p:nvSpPr>
        <p:spPr>
          <a:xfrm>
            <a:off x="891196" y="1477772"/>
            <a:ext cx="4596131" cy="22386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9095" marR="40005" indent="-367029">
              <a:lnSpc>
                <a:spcPct val="114599"/>
              </a:lnSpc>
              <a:spcBef>
                <a:spcPts val="100"/>
              </a:spcBef>
              <a:buSzPct val="100000"/>
              <a:buFont typeface="Arial"/>
              <a:buChar char="●"/>
              <a:tabLst>
                <a:tab pos="368300" algn="l"/>
                <a:tab pos="368300" algn="l"/>
              </a:tabLst>
              <a:defRPr>
                <a:solidFill>
                  <a:srgbClr val="FFFFFF"/>
                </a:solidFill>
                <a:latin typeface="Lato"/>
                <a:ea typeface="Lato"/>
                <a:cs typeface="Lato"/>
                <a:sym typeface="Lato"/>
              </a:defRPr>
            </a:pPr>
            <a:r>
              <a:t>CNNs consist </a:t>
            </a:r>
            <a:r>
              <a:rPr spc="-25"/>
              <a:t>of </a:t>
            </a:r>
            <a:r>
              <a:rPr spc="10"/>
              <a:t>multiple </a:t>
            </a:r>
            <a:r>
              <a:t>convolutional  </a:t>
            </a:r>
            <a:r>
              <a:rPr spc="15"/>
              <a:t>layers </a:t>
            </a:r>
            <a:r>
              <a:rPr spc="-5"/>
              <a:t>each </a:t>
            </a:r>
            <a:r>
              <a:rPr spc="20"/>
              <a:t>layer </a:t>
            </a:r>
            <a:r>
              <a:t>containing numerous  </a:t>
            </a:r>
            <a:r>
              <a:rPr spc="10"/>
              <a:t>“filters”</a:t>
            </a:r>
            <a:r>
              <a:rPr spc="-120"/>
              <a:t> </a:t>
            </a:r>
            <a:r>
              <a:rPr spc="-10"/>
              <a:t>which</a:t>
            </a:r>
            <a:r>
              <a:rPr spc="-114"/>
              <a:t> </a:t>
            </a:r>
            <a:r>
              <a:rPr spc="10"/>
              <a:t>perform</a:t>
            </a:r>
            <a:r>
              <a:rPr spc="-120"/>
              <a:t> </a:t>
            </a:r>
            <a:r>
              <a:rPr spc="10"/>
              <a:t>feature</a:t>
            </a:r>
            <a:r>
              <a:rPr spc="-114"/>
              <a:t> </a:t>
            </a:r>
            <a:r>
              <a:rPr spc="5"/>
              <a:t>extraction.</a:t>
            </a:r>
          </a:p>
          <a:p>
            <a:pPr marL="379095" marR="5080" indent="-367029">
              <a:lnSpc>
                <a:spcPct val="114599"/>
              </a:lnSpc>
              <a:buSzPct val="100000"/>
              <a:buFont typeface="Arial"/>
              <a:buChar char="●"/>
              <a:tabLst>
                <a:tab pos="368300" algn="l"/>
                <a:tab pos="368300" algn="l"/>
              </a:tabLst>
              <a:defRPr spc="20">
                <a:solidFill>
                  <a:srgbClr val="FFFFFF"/>
                </a:solidFill>
                <a:latin typeface="Lato"/>
                <a:ea typeface="Lato"/>
                <a:cs typeface="Lato"/>
                <a:sym typeface="Lato"/>
              </a:defRPr>
            </a:pPr>
            <a:r>
              <a:t>Initially </a:t>
            </a:r>
            <a:r>
              <a:rPr spc="0"/>
              <a:t>these </a:t>
            </a:r>
            <a:r>
              <a:rPr spc="10"/>
              <a:t>“filters” </a:t>
            </a:r>
            <a:r>
              <a:rPr spc="25"/>
              <a:t>are </a:t>
            </a:r>
            <a:r>
              <a:rPr spc="10"/>
              <a:t>random </a:t>
            </a:r>
            <a:r>
              <a:rPr spc="0"/>
              <a:t>and </a:t>
            </a:r>
            <a:r>
              <a:rPr spc="-5"/>
              <a:t>by  </a:t>
            </a:r>
            <a:r>
              <a:rPr spc="10"/>
              <a:t>training,</a:t>
            </a:r>
            <a:r>
              <a:rPr spc="-120"/>
              <a:t> </a:t>
            </a:r>
            <a:r>
              <a:rPr spc="5"/>
              <a:t>the</a:t>
            </a:r>
            <a:r>
              <a:rPr spc="-120"/>
              <a:t> </a:t>
            </a:r>
            <a:r>
              <a:rPr spc="10"/>
              <a:t>feature</a:t>
            </a:r>
            <a:r>
              <a:rPr spc="-114"/>
              <a:t> </a:t>
            </a:r>
            <a:r>
              <a:rPr spc="10"/>
              <a:t>extraction</a:t>
            </a:r>
            <a:r>
              <a:rPr spc="-120"/>
              <a:t> </a:t>
            </a:r>
            <a:r>
              <a:rPr spc="0"/>
              <a:t>gets</a:t>
            </a:r>
            <a:r>
              <a:rPr spc="-114"/>
              <a:t> </a:t>
            </a:r>
            <a:r>
              <a:rPr spc="15"/>
              <a:t>better  </a:t>
            </a:r>
            <a:r>
              <a:rPr spc="-5"/>
              <a:t>by</a:t>
            </a:r>
            <a:r>
              <a:rPr spc="-120"/>
              <a:t> </a:t>
            </a:r>
            <a:r>
              <a:rPr spc="5"/>
              <a:t>better.</a:t>
            </a:r>
          </a:p>
          <a:p>
            <a:pPr marL="379095" indent="-367029">
              <a:spcBef>
                <a:spcPts val="300"/>
              </a:spcBef>
              <a:buSzPct val="100000"/>
              <a:buFont typeface="Arial"/>
              <a:buChar char="●"/>
              <a:tabLst>
                <a:tab pos="368300" algn="l"/>
                <a:tab pos="368300" algn="l"/>
              </a:tabLst>
              <a:defRPr spc="15">
                <a:solidFill>
                  <a:srgbClr val="FFFFFF"/>
                </a:solidFill>
                <a:latin typeface="Lato"/>
                <a:ea typeface="Lato"/>
                <a:cs typeface="Lato"/>
                <a:sym typeface="Lato"/>
              </a:defRPr>
            </a:pPr>
            <a:r>
              <a:t>It’s</a:t>
            </a:r>
            <a:r>
              <a:rPr spc="-114"/>
              <a:t> </a:t>
            </a:r>
            <a:r>
              <a:rPr spc="25"/>
              <a:t>primarily</a:t>
            </a:r>
            <a:r>
              <a:rPr spc="-110"/>
              <a:t> </a:t>
            </a:r>
            <a:r>
              <a:rPr spc="-5"/>
              <a:t>used</a:t>
            </a:r>
            <a:r>
              <a:rPr spc="-114"/>
              <a:t> </a:t>
            </a:r>
            <a:r>
              <a:rPr spc="5"/>
              <a:t>for</a:t>
            </a:r>
            <a:r>
              <a:rPr spc="-110"/>
              <a:t> </a:t>
            </a:r>
            <a:r>
              <a:rPr spc="0"/>
              <a:t>image</a:t>
            </a:r>
            <a:r>
              <a:rPr spc="-114"/>
              <a:t> </a:t>
            </a:r>
            <a:r>
              <a:rPr spc="0"/>
              <a:t>classification.</a:t>
            </a:r>
          </a:p>
        </p:txBody>
      </p:sp>
      <p:sp>
        <p:nvSpPr>
          <p:cNvPr id="410" name="object 4"/>
          <p:cNvSpPr/>
          <p:nvPr/>
        </p:nvSpPr>
        <p:spPr>
          <a:xfrm>
            <a:off x="6533312" y="1607470"/>
            <a:ext cx="2247210" cy="2984844"/>
          </a:xfrm>
          <a:prstGeom prst="rect">
            <a:avLst/>
          </a:prstGeom>
          <a:blipFill>
            <a:blip r:embed="rId2"/>
            <a:stretch>
              <a:fillRect/>
            </a:stretch>
          </a:blipFill>
          <a:ln w="12700">
            <a:miter lim="400000"/>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object 2"/>
          <p:cNvSpPr txBox="1"/>
          <p:nvPr>
            <p:ph type="title"/>
          </p:nvPr>
        </p:nvSpPr>
        <p:spPr>
          <a:xfrm>
            <a:off x="891096" y="1667230"/>
            <a:ext cx="5586097" cy="574041"/>
          </a:xfrm>
          <a:prstGeom prst="rect">
            <a:avLst/>
          </a:prstGeom>
        </p:spPr>
        <p:txBody>
          <a:bodyPr lIns="0" tIns="0" rIns="0" bIns="0"/>
          <a:lstStyle/>
          <a:p>
            <a:pPr indent="12700">
              <a:spcBef>
                <a:spcPts val="100"/>
              </a:spcBef>
              <a:defRPr spc="-100"/>
            </a:pPr>
            <a:r>
              <a:t>Our </a:t>
            </a:r>
            <a:r>
              <a:rPr spc="0"/>
              <a:t>CNN </a:t>
            </a:r>
            <a:r>
              <a:t>Classifier</a:t>
            </a:r>
            <a:r>
              <a:rPr spc="-500"/>
              <a:t> </a:t>
            </a:r>
            <a:r>
              <a:rPr spc="100"/>
              <a:t>Model</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object 2"/>
          <p:cNvSpPr/>
          <p:nvPr/>
        </p:nvSpPr>
        <p:spPr>
          <a:xfrm>
            <a:off x="678297" y="628648"/>
            <a:ext cx="7376836" cy="4514840"/>
          </a:xfrm>
          <a:prstGeom prst="rect">
            <a:avLst/>
          </a:prstGeom>
          <a:blipFill>
            <a:blip r:embed="rId2"/>
            <a:stretch>
              <a:fillRect/>
            </a:stretch>
          </a:blipFill>
          <a:ln w="12700">
            <a:miter lim="400000"/>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object 2"/>
          <p:cNvSpPr txBox="1"/>
          <p:nvPr>
            <p:ph type="title"/>
          </p:nvPr>
        </p:nvSpPr>
        <p:spPr>
          <a:xfrm>
            <a:off x="484583" y="339537"/>
            <a:ext cx="7053544" cy="1050399"/>
          </a:xfrm>
          <a:prstGeom prst="rect">
            <a:avLst/>
          </a:prstGeom>
        </p:spPr>
        <p:txBody>
          <a:bodyPr lIns="0" tIns="0" rIns="0" bIns="0"/>
          <a:lstStyle/>
          <a:p>
            <a:pPr marR="5080" indent="12700">
              <a:lnSpc>
                <a:spcPct val="100699"/>
              </a:lnSpc>
              <a:defRPr spc="-100"/>
            </a:pPr>
            <a:r>
              <a:t>Finger </a:t>
            </a:r>
            <a:r>
              <a:rPr spc="0"/>
              <a:t>Spelling</a:t>
            </a:r>
            <a:r>
              <a:rPr spc="-400"/>
              <a:t> </a:t>
            </a:r>
            <a:r>
              <a:rPr spc="0"/>
              <a:t>Sentence  Formation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object 2"/>
          <p:cNvSpPr txBox="1"/>
          <p:nvPr>
            <p:ph type="title"/>
          </p:nvPr>
        </p:nvSpPr>
        <p:spPr>
          <a:xfrm>
            <a:off x="851460" y="656333"/>
            <a:ext cx="4253940" cy="482601"/>
          </a:xfrm>
          <a:prstGeom prst="rect">
            <a:avLst/>
          </a:prstGeom>
        </p:spPr>
        <p:txBody>
          <a:bodyPr lIns="0" tIns="0" rIns="0" bIns="0"/>
          <a:lstStyle>
            <a:lvl1pPr indent="12700">
              <a:spcBef>
                <a:spcPts val="100"/>
              </a:spcBef>
              <a:defRPr sz="3000">
                <a:solidFill>
                  <a:srgbClr val="000000"/>
                </a:solidFill>
              </a:defRPr>
            </a:lvl1pPr>
          </a:lstStyle>
          <a:p>
            <a:pPr/>
            <a:r>
              <a:t>Implementation</a:t>
            </a:r>
          </a:p>
        </p:txBody>
      </p:sp>
      <p:sp>
        <p:nvSpPr>
          <p:cNvPr id="419" name="object 3"/>
          <p:cNvSpPr txBox="1"/>
          <p:nvPr/>
        </p:nvSpPr>
        <p:spPr>
          <a:xfrm>
            <a:off x="857823" y="1357252"/>
            <a:ext cx="8090535" cy="34231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12115" marR="5080" indent="-400050" algn="just">
              <a:lnSpc>
                <a:spcPct val="107600"/>
              </a:lnSpc>
              <a:spcBef>
                <a:spcPts val="100"/>
              </a:spcBef>
              <a:buSzPct val="100000"/>
              <a:buAutoNum type="arabicPeriod" startAt="1"/>
              <a:tabLst>
                <a:tab pos="406400" algn="l"/>
              </a:tabLst>
              <a:defRPr spc="-5">
                <a:solidFill>
                  <a:srgbClr val="FFFFFF"/>
                </a:solidFill>
                <a:latin typeface="Times New Roman"/>
                <a:ea typeface="Times New Roman"/>
                <a:cs typeface="Times New Roman"/>
                <a:sym typeface="Times New Roman"/>
              </a:defRPr>
            </a:pPr>
            <a:r>
              <a:t>Whenever the count </a:t>
            </a:r>
            <a:r>
              <a:rPr spc="0"/>
              <a:t>of a </a:t>
            </a:r>
            <a:r>
              <a:t>letter </a:t>
            </a:r>
            <a:r>
              <a:rPr spc="0"/>
              <a:t>detected </a:t>
            </a:r>
            <a:r>
              <a:t>exceeds </a:t>
            </a:r>
            <a:r>
              <a:rPr spc="0"/>
              <a:t>a </a:t>
            </a:r>
            <a:r>
              <a:t>specific </a:t>
            </a:r>
            <a:r>
              <a:rPr spc="0"/>
              <a:t>value </a:t>
            </a:r>
            <a:r>
              <a:t>and </a:t>
            </a:r>
            <a:r>
              <a:rPr spc="0"/>
              <a:t>no other </a:t>
            </a:r>
            <a:r>
              <a:t>letter  is close to it </a:t>
            </a:r>
            <a:r>
              <a:rPr spc="0"/>
              <a:t>by a </a:t>
            </a:r>
            <a:r>
              <a:t>threshold we </a:t>
            </a:r>
            <a:r>
              <a:rPr spc="0"/>
              <a:t>print </a:t>
            </a:r>
            <a:r>
              <a:t>the letter and add it to the current string(In </a:t>
            </a:r>
            <a:r>
              <a:rPr spc="0"/>
              <a:t>our  </a:t>
            </a:r>
            <a:r>
              <a:t>code we </a:t>
            </a:r>
            <a:r>
              <a:rPr spc="0"/>
              <a:t>kept </a:t>
            </a:r>
            <a:r>
              <a:t>the </a:t>
            </a:r>
            <a:r>
              <a:rPr spc="0"/>
              <a:t>value </a:t>
            </a:r>
            <a:r>
              <a:t>as </a:t>
            </a:r>
            <a:r>
              <a:rPr spc="0"/>
              <a:t>50 </a:t>
            </a:r>
            <a:r>
              <a:t>and </a:t>
            </a:r>
            <a:r>
              <a:rPr spc="0"/>
              <a:t>difference </a:t>
            </a:r>
            <a:r>
              <a:t>threshold as</a:t>
            </a:r>
            <a:r>
              <a:rPr spc="-20"/>
              <a:t> </a:t>
            </a:r>
            <a:r>
              <a:rPr spc="0"/>
              <a:t>20).</a:t>
            </a:r>
          </a:p>
          <a:p>
            <a:pPr>
              <a:buSzPct val="100000"/>
              <a:buAutoNum type="arabicPeriod" startAt="1"/>
              <a:defRPr sz="2000">
                <a:solidFill>
                  <a:srgbClr val="FFFFFF"/>
                </a:solidFill>
                <a:latin typeface="Times New Roman"/>
                <a:ea typeface="Times New Roman"/>
                <a:cs typeface="Times New Roman"/>
                <a:sym typeface="Times New Roman"/>
              </a:defRPr>
            </a:pPr>
          </a:p>
          <a:p>
            <a:pPr marL="354965" marR="589280" indent="-342900">
              <a:lnSpc>
                <a:spcPct val="107600"/>
              </a:lnSpc>
              <a:buSzPct val="100000"/>
              <a:buAutoNum type="arabicPeriod" startAt="2"/>
              <a:tabLst>
                <a:tab pos="342900" algn="l"/>
                <a:tab pos="355600" algn="l"/>
              </a:tabLst>
              <a:defRPr spc="-5">
                <a:solidFill>
                  <a:srgbClr val="FFFFFF"/>
                </a:solidFill>
                <a:latin typeface="Times New Roman"/>
                <a:ea typeface="Times New Roman"/>
                <a:cs typeface="Times New Roman"/>
                <a:sym typeface="Times New Roman"/>
              </a:defRPr>
            </a:pPr>
            <a:r>
              <a:t>Otherwise we clear the current </a:t>
            </a:r>
            <a:r>
              <a:rPr spc="0"/>
              <a:t>dictionary </a:t>
            </a:r>
            <a:r>
              <a:t>which </a:t>
            </a:r>
            <a:r>
              <a:rPr spc="0"/>
              <a:t>has </a:t>
            </a:r>
            <a:r>
              <a:t>the count </a:t>
            </a:r>
            <a:r>
              <a:rPr spc="0"/>
              <a:t>of detections of  present </a:t>
            </a:r>
            <a:r>
              <a:t>symbol to avoid the </a:t>
            </a:r>
            <a:r>
              <a:rPr spc="0"/>
              <a:t>probability of a </a:t>
            </a:r>
            <a:r>
              <a:t>wrong letter </a:t>
            </a:r>
            <a:r>
              <a:rPr spc="0"/>
              <a:t>getting</a:t>
            </a:r>
            <a:r>
              <a:rPr spc="-55"/>
              <a:t> </a:t>
            </a:r>
            <a:r>
              <a:rPr spc="0"/>
              <a:t>predicted.</a:t>
            </a:r>
          </a:p>
          <a:p>
            <a:pPr>
              <a:buSzPct val="100000"/>
              <a:buAutoNum type="arabicPeriod" startAt="2"/>
              <a:defRPr sz="2000">
                <a:solidFill>
                  <a:srgbClr val="FFFFFF"/>
                </a:solidFill>
                <a:latin typeface="Times New Roman"/>
                <a:ea typeface="Times New Roman"/>
                <a:cs typeface="Times New Roman"/>
                <a:sym typeface="Times New Roman"/>
              </a:defRPr>
            </a:pPr>
          </a:p>
          <a:p>
            <a:pPr marL="354965" marR="1186814" indent="-354965">
              <a:lnSpc>
                <a:spcPct val="107600"/>
              </a:lnSpc>
              <a:buSzPct val="100000"/>
              <a:buAutoNum type="arabicPeriod" startAt="3"/>
              <a:tabLst>
                <a:tab pos="342900" algn="l"/>
                <a:tab pos="355600" algn="l"/>
              </a:tabLst>
              <a:defRPr spc="-5">
                <a:solidFill>
                  <a:srgbClr val="FFFFFF"/>
                </a:solidFill>
                <a:latin typeface="Times New Roman"/>
                <a:ea typeface="Times New Roman"/>
                <a:cs typeface="Times New Roman"/>
                <a:sym typeface="Times New Roman"/>
              </a:defRPr>
            </a:pPr>
            <a:r>
              <a:t>Whenever the count </a:t>
            </a:r>
            <a:r>
              <a:rPr spc="0"/>
              <a:t>of a blank(plain background) detected </a:t>
            </a:r>
            <a:r>
              <a:t>exceeds </a:t>
            </a:r>
            <a:r>
              <a:rPr spc="0"/>
              <a:t>a  </a:t>
            </a:r>
            <a:r>
              <a:t>specific </a:t>
            </a:r>
            <a:r>
              <a:rPr spc="0"/>
              <a:t>value </a:t>
            </a:r>
            <a:r>
              <a:t>and if the current </a:t>
            </a:r>
            <a:r>
              <a:rPr spc="0"/>
              <a:t>buffer </a:t>
            </a:r>
            <a:r>
              <a:t>is empty </a:t>
            </a:r>
            <a:r>
              <a:rPr spc="0"/>
              <a:t>no </a:t>
            </a:r>
            <a:r>
              <a:t>spaces are</a:t>
            </a:r>
            <a:r>
              <a:rPr spc="-60"/>
              <a:t> </a:t>
            </a:r>
            <a:r>
              <a:rPr spc="0"/>
              <a:t>detected.</a:t>
            </a:r>
          </a:p>
          <a:p>
            <a:pPr>
              <a:buSzPct val="100000"/>
              <a:buAutoNum type="arabicPeriod" startAt="3"/>
              <a:defRPr sz="2000">
                <a:solidFill>
                  <a:srgbClr val="FFFFFF"/>
                </a:solidFill>
                <a:latin typeface="Times New Roman"/>
                <a:ea typeface="Times New Roman"/>
                <a:cs typeface="Times New Roman"/>
                <a:sym typeface="Times New Roman"/>
              </a:defRPr>
            </a:pPr>
          </a:p>
          <a:p>
            <a:pPr marL="354965" marR="887730" indent="-342900">
              <a:lnSpc>
                <a:spcPct val="107600"/>
              </a:lnSpc>
              <a:buSzPct val="100000"/>
              <a:buAutoNum type="arabicPeriod" startAt="4"/>
              <a:tabLst>
                <a:tab pos="342900" algn="l"/>
                <a:tab pos="355600" algn="l"/>
              </a:tabLst>
              <a:defRPr>
                <a:solidFill>
                  <a:srgbClr val="FFFFFF"/>
                </a:solidFill>
                <a:latin typeface="Times New Roman"/>
                <a:ea typeface="Times New Roman"/>
                <a:cs typeface="Times New Roman"/>
                <a:sym typeface="Times New Roman"/>
              </a:defRPr>
            </a:pPr>
            <a:r>
              <a:t>In other </a:t>
            </a:r>
            <a:r>
              <a:rPr spc="-5"/>
              <a:t>case it </a:t>
            </a:r>
            <a:r>
              <a:t>predicts </a:t>
            </a:r>
            <a:r>
              <a:rPr spc="-5"/>
              <a:t>the end </a:t>
            </a:r>
            <a:r>
              <a:t>of </a:t>
            </a:r>
            <a:r>
              <a:rPr spc="-5"/>
              <a:t>word </a:t>
            </a:r>
            <a:r>
              <a:t>by printing a </a:t>
            </a:r>
            <a:r>
              <a:rPr spc="-5"/>
              <a:t>space and the current  </a:t>
            </a:r>
            <a:r>
              <a:t>gets </a:t>
            </a:r>
            <a:r>
              <a:rPr spc="-5"/>
              <a:t>appended to the sentence</a:t>
            </a:r>
            <a:r>
              <a:rPr spc="-15"/>
              <a:t> </a:t>
            </a:r>
            <a:r>
              <a:t>below.</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object 2"/>
          <p:cNvSpPr txBox="1"/>
          <p:nvPr>
            <p:ph type="title"/>
          </p:nvPr>
        </p:nvSpPr>
        <p:spPr>
          <a:xfrm>
            <a:off x="802472" y="622058"/>
            <a:ext cx="4683927" cy="482601"/>
          </a:xfrm>
          <a:prstGeom prst="rect">
            <a:avLst/>
          </a:prstGeom>
        </p:spPr>
        <p:txBody>
          <a:bodyPr lIns="0" tIns="0" rIns="0" bIns="0"/>
          <a:lstStyle/>
          <a:p>
            <a:pPr indent="12700">
              <a:spcBef>
                <a:spcPts val="100"/>
              </a:spcBef>
              <a:defRPr sz="3000">
                <a:solidFill>
                  <a:srgbClr val="000000"/>
                </a:solidFill>
              </a:defRPr>
            </a:pPr>
            <a:r>
              <a:t>Autocorrect</a:t>
            </a:r>
            <a:r>
              <a:rPr spc="-200"/>
              <a:t> </a:t>
            </a:r>
            <a:r>
              <a:t>feature</a:t>
            </a:r>
          </a:p>
        </p:txBody>
      </p:sp>
      <p:sp>
        <p:nvSpPr>
          <p:cNvPr id="422" name="object 3"/>
          <p:cNvSpPr txBox="1"/>
          <p:nvPr/>
        </p:nvSpPr>
        <p:spPr>
          <a:xfrm>
            <a:off x="871072" y="1706371"/>
            <a:ext cx="7529195" cy="1401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5080" indent="12700" algn="just">
              <a:lnSpc>
                <a:spcPct val="107600"/>
              </a:lnSpc>
              <a:spcBef>
                <a:spcPts val="100"/>
              </a:spcBef>
              <a:defRPr>
                <a:solidFill>
                  <a:srgbClr val="FFFFFF"/>
                </a:solidFill>
                <a:latin typeface="Times New Roman"/>
                <a:ea typeface="Times New Roman"/>
                <a:cs typeface="Times New Roman"/>
                <a:sym typeface="Times New Roman"/>
              </a:defRPr>
            </a:pPr>
            <a:r>
              <a:t>A python </a:t>
            </a:r>
            <a:r>
              <a:rPr spc="-5"/>
              <a:t>library </a:t>
            </a:r>
            <a:r>
              <a:rPr b="1" spc="-5"/>
              <a:t>Hunspell_suggest </a:t>
            </a:r>
            <a:r>
              <a:rPr spc="-5"/>
              <a:t>is </a:t>
            </a:r>
            <a:r>
              <a:t>used </a:t>
            </a:r>
            <a:r>
              <a:rPr spc="-5"/>
              <a:t>to suggest correct alternatives </a:t>
            </a:r>
            <a:r>
              <a:t>for  </a:t>
            </a:r>
            <a:r>
              <a:rPr spc="-5"/>
              <a:t>each </a:t>
            </a:r>
            <a:r>
              <a:t>(incorrect) </a:t>
            </a:r>
            <a:r>
              <a:rPr spc="-5"/>
              <a:t>input word and we </a:t>
            </a:r>
            <a:r>
              <a:t>display a </a:t>
            </a:r>
            <a:r>
              <a:rPr spc="-5"/>
              <a:t>set </a:t>
            </a:r>
            <a:r>
              <a:t>of </a:t>
            </a:r>
            <a:r>
              <a:rPr spc="-5"/>
              <a:t>words matching the current  word in which the </a:t>
            </a:r>
            <a:r>
              <a:t>user </a:t>
            </a:r>
            <a:r>
              <a:rPr spc="-5"/>
              <a:t>can select </a:t>
            </a:r>
            <a:r>
              <a:t>a </a:t>
            </a:r>
            <a:r>
              <a:rPr spc="-5"/>
              <a:t>word to append it to the current sentence.This  </a:t>
            </a:r>
            <a:r>
              <a:t>helps </a:t>
            </a:r>
            <a:r>
              <a:rPr spc="-5"/>
              <a:t>in </a:t>
            </a:r>
            <a:r>
              <a:t>reducing </a:t>
            </a:r>
            <a:r>
              <a:rPr spc="-5"/>
              <a:t>mistakes committed in spellings and assists in </a:t>
            </a:r>
            <a:r>
              <a:t>predicting  </a:t>
            </a:r>
            <a:r>
              <a:rPr spc="-5"/>
              <a:t>complex</a:t>
            </a:r>
            <a:r>
              <a:rPr spc="-10"/>
              <a:t> </a:t>
            </a:r>
            <a:r>
              <a:rPr spc="-5"/>
              <a:t>words.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object 2"/>
          <p:cNvSpPr txBox="1"/>
          <p:nvPr>
            <p:ph type="title"/>
          </p:nvPr>
        </p:nvSpPr>
        <p:spPr>
          <a:xfrm>
            <a:off x="800672" y="644908"/>
            <a:ext cx="3312797" cy="482601"/>
          </a:xfrm>
          <a:prstGeom prst="rect">
            <a:avLst/>
          </a:prstGeom>
        </p:spPr>
        <p:txBody>
          <a:bodyPr lIns="0" tIns="0" rIns="0" bIns="0"/>
          <a:lstStyle>
            <a:lvl1pPr indent="12700">
              <a:spcBef>
                <a:spcPts val="100"/>
              </a:spcBef>
              <a:defRPr sz="3000">
                <a:solidFill>
                  <a:srgbClr val="1A1A1A"/>
                </a:solidFill>
              </a:defRPr>
            </a:lvl1pPr>
          </a:lstStyle>
          <a:p>
            <a:pPr/>
            <a:r>
              <a:t>Challenges</a:t>
            </a:r>
          </a:p>
        </p:txBody>
      </p:sp>
      <p:sp>
        <p:nvSpPr>
          <p:cNvPr id="425" name="object 3"/>
          <p:cNvSpPr txBox="1"/>
          <p:nvPr>
            <p:ph type="body" idx="1"/>
          </p:nvPr>
        </p:nvSpPr>
        <p:spPr>
          <a:prstGeom prst="rect">
            <a:avLst/>
          </a:prstGeom>
        </p:spPr>
        <p:txBody>
          <a:bodyPr lIns="0" tIns="0" rIns="0" bIns="0"/>
          <a:lstStyle/>
          <a:p>
            <a:pPr marL="469265" marR="172720" indent="-457200">
              <a:lnSpc>
                <a:spcPct val="114599"/>
              </a:lnSpc>
              <a:spcBef>
                <a:spcPts val="100"/>
              </a:spcBef>
              <a:buFont typeface="Helvetica"/>
              <a:buChar char="➢"/>
              <a:tabLst>
                <a:tab pos="457200" algn="l"/>
                <a:tab pos="469900" algn="l"/>
              </a:tabLst>
              <a:defRPr spc="-100"/>
            </a:pPr>
            <a:r>
              <a:t>We</a:t>
            </a:r>
            <a:r>
              <a:rPr spc="-200"/>
              <a:t> </a:t>
            </a:r>
            <a:r>
              <a:rPr spc="0"/>
              <a:t>couldn’t</a:t>
            </a:r>
            <a:r>
              <a:rPr spc="-200"/>
              <a:t> </a:t>
            </a:r>
            <a:r>
              <a:t>find</a:t>
            </a:r>
            <a:r>
              <a:rPr spc="-200"/>
              <a:t> </a:t>
            </a:r>
            <a:r>
              <a:rPr spc="0"/>
              <a:t>a</a:t>
            </a:r>
            <a:r>
              <a:rPr spc="-200"/>
              <a:t> </a:t>
            </a:r>
            <a:r>
              <a:rPr spc="0"/>
              <a:t>dataset</a:t>
            </a:r>
            <a:r>
              <a:rPr spc="-200"/>
              <a:t> </a:t>
            </a:r>
            <a:r>
              <a:rPr spc="0"/>
              <a:t>with</a:t>
            </a:r>
            <a:r>
              <a:rPr spc="-200"/>
              <a:t> </a:t>
            </a:r>
            <a:r>
              <a:rPr spc="0"/>
              <a:t>raw</a:t>
            </a:r>
            <a:r>
              <a:rPr spc="-200"/>
              <a:t> </a:t>
            </a:r>
            <a:r>
              <a:rPr spc="0"/>
              <a:t>images</a:t>
            </a:r>
            <a:r>
              <a:rPr spc="-200"/>
              <a:t> </a:t>
            </a:r>
            <a:r>
              <a:t>of</a:t>
            </a:r>
            <a:r>
              <a:rPr spc="-200"/>
              <a:t> </a:t>
            </a:r>
            <a:r>
              <a:rPr spc="0"/>
              <a:t>all</a:t>
            </a:r>
            <a:r>
              <a:rPr spc="-200"/>
              <a:t> </a:t>
            </a:r>
            <a:r>
              <a:rPr spc="0"/>
              <a:t>the</a:t>
            </a:r>
            <a:r>
              <a:rPr spc="-200"/>
              <a:t> </a:t>
            </a:r>
            <a:r>
              <a:rPr spc="0"/>
              <a:t>asl</a:t>
            </a:r>
            <a:r>
              <a:rPr spc="-200"/>
              <a:t> </a:t>
            </a:r>
            <a:r>
              <a:rPr spc="0"/>
              <a:t>characters</a:t>
            </a:r>
            <a:r>
              <a:rPr spc="200"/>
              <a:t> </a:t>
            </a:r>
            <a:r>
              <a:t>so  we</a:t>
            </a:r>
            <a:r>
              <a:rPr spc="-200"/>
              <a:t> </a:t>
            </a:r>
            <a:r>
              <a:rPr spc="0"/>
              <a:t>made</a:t>
            </a:r>
            <a:r>
              <a:rPr spc="-200"/>
              <a:t> </a:t>
            </a:r>
            <a:r>
              <a:rPr spc="0"/>
              <a:t>our</a:t>
            </a:r>
            <a:r>
              <a:rPr spc="-200"/>
              <a:t> </a:t>
            </a:r>
            <a:r>
              <a:t>own</a:t>
            </a:r>
            <a:r>
              <a:rPr spc="-200"/>
              <a:t> </a:t>
            </a:r>
            <a:r>
              <a:rPr spc="0"/>
              <a:t>dataset.</a:t>
            </a:r>
            <a:endParaRPr spc="0"/>
          </a:p>
          <a:p>
            <a:pPr marL="469265" marR="5080" indent="-457200">
              <a:lnSpc>
                <a:spcPct val="114599"/>
              </a:lnSpc>
              <a:buFont typeface="Helvetica"/>
              <a:buChar char="➢"/>
              <a:tabLst>
                <a:tab pos="508000" algn="l"/>
                <a:tab pos="508000" algn="l"/>
              </a:tabLst>
            </a:pPr>
            <a:r>
              <a:t>	</a:t>
            </a:r>
            <a:r>
              <a:rPr spc="-100"/>
              <a:t>Second </a:t>
            </a:r>
            <a:r>
              <a:t>issue </a:t>
            </a:r>
            <a:r>
              <a:rPr spc="-100"/>
              <a:t>was </a:t>
            </a:r>
            <a:r>
              <a:t>to select a filter for feature extraction. </a:t>
            </a:r>
            <a:r>
              <a:rPr spc="-100"/>
              <a:t>We </a:t>
            </a:r>
            <a:r>
              <a:t>tried  various filter including binary threshold, </a:t>
            </a:r>
            <a:r>
              <a:rPr spc="-100"/>
              <a:t>canny edge detection,  </a:t>
            </a:r>
            <a:r>
              <a:t>gaussian</a:t>
            </a:r>
            <a:r>
              <a:rPr spc="-200"/>
              <a:t> </a:t>
            </a:r>
            <a:r>
              <a:t>blur</a:t>
            </a:r>
            <a:r>
              <a:rPr spc="-200"/>
              <a:t> </a:t>
            </a:r>
            <a:r>
              <a:rPr spc="-100"/>
              <a:t>etc.</a:t>
            </a:r>
            <a:r>
              <a:rPr spc="-200"/>
              <a:t> </a:t>
            </a:r>
            <a:r>
              <a:rPr spc="-100"/>
              <a:t>,of</a:t>
            </a:r>
            <a:r>
              <a:rPr spc="-200"/>
              <a:t> </a:t>
            </a:r>
            <a:r>
              <a:rPr spc="-100"/>
              <a:t>which</a:t>
            </a:r>
            <a:r>
              <a:rPr spc="-200"/>
              <a:t> </a:t>
            </a:r>
            <a:r>
              <a:t>gaussian</a:t>
            </a:r>
            <a:r>
              <a:rPr spc="-200"/>
              <a:t> </a:t>
            </a:r>
            <a:r>
              <a:t>blur</a:t>
            </a:r>
            <a:r>
              <a:rPr spc="-200"/>
              <a:t> </a:t>
            </a:r>
            <a:r>
              <a:t>filter</a:t>
            </a:r>
            <a:r>
              <a:rPr spc="-200"/>
              <a:t> </a:t>
            </a:r>
            <a:r>
              <a:rPr spc="-100"/>
              <a:t>was</a:t>
            </a:r>
            <a:r>
              <a:rPr spc="-200"/>
              <a:t> </a:t>
            </a:r>
            <a:r>
              <a:t>giving</a:t>
            </a:r>
            <a:r>
              <a:rPr spc="-200"/>
              <a:t> </a:t>
            </a:r>
            <a:r>
              <a:t>better</a:t>
            </a:r>
            <a:r>
              <a:rPr spc="-200"/>
              <a:t> </a:t>
            </a:r>
            <a:r>
              <a:t>results.</a:t>
            </a:r>
          </a:p>
          <a:p>
            <a:pPr marL="469265" marR="294640" indent="-457200" algn="just">
              <a:lnSpc>
                <a:spcPct val="114599"/>
              </a:lnSpc>
              <a:buFont typeface="Helvetica"/>
              <a:buChar char="➢"/>
              <a:tabLst>
                <a:tab pos="469900" algn="l"/>
              </a:tabLst>
            </a:pPr>
            <a:r>
              <a:t>Issues</a:t>
            </a:r>
            <a:r>
              <a:rPr spc="-200"/>
              <a:t> </a:t>
            </a:r>
            <a:r>
              <a:t>were</a:t>
            </a:r>
            <a:r>
              <a:rPr spc="-200"/>
              <a:t> </a:t>
            </a:r>
            <a:r>
              <a:rPr spc="-100"/>
              <a:t>faced</a:t>
            </a:r>
            <a:r>
              <a:rPr spc="-200"/>
              <a:t> </a:t>
            </a:r>
            <a:r>
              <a:t>relating</a:t>
            </a:r>
            <a:r>
              <a:rPr spc="-200"/>
              <a:t> </a:t>
            </a:r>
            <a:r>
              <a:t>to</a:t>
            </a:r>
            <a:r>
              <a:rPr spc="-200"/>
              <a:t> </a:t>
            </a:r>
            <a:r>
              <a:t>the</a:t>
            </a:r>
            <a:r>
              <a:rPr spc="-200"/>
              <a:t> </a:t>
            </a:r>
            <a:r>
              <a:t>accuracy</a:t>
            </a:r>
            <a:r>
              <a:rPr spc="-200"/>
              <a:t> </a:t>
            </a:r>
            <a:r>
              <a:rPr spc="-100"/>
              <a:t>of</a:t>
            </a:r>
            <a:r>
              <a:rPr spc="-200"/>
              <a:t> </a:t>
            </a:r>
            <a:r>
              <a:t>the</a:t>
            </a:r>
            <a:r>
              <a:rPr spc="-200"/>
              <a:t> </a:t>
            </a:r>
            <a:r>
              <a:t>model</a:t>
            </a:r>
            <a:r>
              <a:rPr spc="-200"/>
              <a:t> </a:t>
            </a:r>
            <a:r>
              <a:rPr spc="-100"/>
              <a:t>we</a:t>
            </a:r>
            <a:r>
              <a:rPr spc="-200"/>
              <a:t> </a:t>
            </a:r>
            <a:r>
              <a:t>trained</a:t>
            </a:r>
            <a:r>
              <a:rPr spc="-200"/>
              <a:t> </a:t>
            </a:r>
            <a:r>
              <a:t>in earlier</a:t>
            </a:r>
            <a:r>
              <a:rPr spc="-200"/>
              <a:t> </a:t>
            </a:r>
            <a:r>
              <a:rPr spc="-100"/>
              <a:t>phases</a:t>
            </a:r>
            <a:r>
              <a:rPr spc="-200"/>
              <a:t> </a:t>
            </a:r>
            <a:r>
              <a:rPr spc="-100"/>
              <a:t>which</a:t>
            </a:r>
            <a:r>
              <a:rPr spc="-200"/>
              <a:t> </a:t>
            </a:r>
            <a:r>
              <a:rPr spc="-100"/>
              <a:t>we</a:t>
            </a:r>
            <a:r>
              <a:rPr spc="-200"/>
              <a:t> </a:t>
            </a:r>
            <a:r>
              <a:t>eventually</a:t>
            </a:r>
            <a:r>
              <a:rPr spc="-200"/>
              <a:t> </a:t>
            </a:r>
            <a:r>
              <a:t>improved</a:t>
            </a:r>
            <a:r>
              <a:rPr spc="-200"/>
              <a:t> </a:t>
            </a:r>
            <a:r>
              <a:rPr spc="-100"/>
              <a:t>by</a:t>
            </a:r>
            <a:r>
              <a:rPr spc="-200"/>
              <a:t> </a:t>
            </a:r>
            <a:r>
              <a:t>increasing</a:t>
            </a:r>
            <a:r>
              <a:rPr spc="-200"/>
              <a:t> </a:t>
            </a:r>
            <a:r>
              <a:t>the</a:t>
            </a:r>
            <a:r>
              <a:rPr spc="-200"/>
              <a:t> </a:t>
            </a:r>
            <a:r>
              <a:t>input  image</a:t>
            </a:r>
            <a:r>
              <a:rPr spc="-200"/>
              <a:t> </a:t>
            </a:r>
            <a:r>
              <a:t>size</a:t>
            </a:r>
            <a:r>
              <a:rPr spc="-200"/>
              <a:t> </a:t>
            </a:r>
            <a:r>
              <a:t>and</a:t>
            </a:r>
            <a:r>
              <a:rPr spc="-200"/>
              <a:t> </a:t>
            </a:r>
            <a:r>
              <a:t>also</a:t>
            </a:r>
            <a:r>
              <a:rPr spc="-200"/>
              <a:t> </a:t>
            </a:r>
            <a:r>
              <a:rPr spc="-100"/>
              <a:t>by</a:t>
            </a:r>
            <a:r>
              <a:rPr spc="-200"/>
              <a:t> </a:t>
            </a:r>
            <a:r>
              <a:t>improving</a:t>
            </a:r>
            <a:r>
              <a:rPr spc="-200"/>
              <a:t> </a:t>
            </a:r>
            <a:r>
              <a:t>the</a:t>
            </a:r>
            <a:r>
              <a:rPr spc="-200"/>
              <a:t> </a:t>
            </a:r>
            <a:r>
              <a:t>dataset.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ABLE OF CONTENT"/>
          <p:cNvSpPr txBox="1"/>
          <p:nvPr>
            <p:ph type="title"/>
          </p:nvPr>
        </p:nvSpPr>
        <p:spPr>
          <a:prstGeom prst="rect">
            <a:avLst/>
          </a:prstGeom>
        </p:spPr>
        <p:txBody>
          <a:bodyPr/>
          <a:lstStyle/>
          <a:p>
            <a:pPr/>
            <a:r>
              <a:t>TABLE OF CONTENT</a:t>
            </a:r>
          </a:p>
        </p:txBody>
      </p:sp>
      <p:sp>
        <p:nvSpPr>
          <p:cNvPr id="318" name="INTRODUCTION…"/>
          <p:cNvSpPr txBox="1"/>
          <p:nvPr>
            <p:ph type="body" sz="half" idx="1"/>
          </p:nvPr>
        </p:nvSpPr>
        <p:spPr>
          <a:prstGeom prst="rect">
            <a:avLst/>
          </a:prstGeom>
        </p:spPr>
        <p:txBody>
          <a:bodyPr/>
          <a:lstStyle/>
          <a:p>
            <a:pPr/>
            <a:r>
              <a:t>INTRODUCTION</a:t>
            </a:r>
          </a:p>
          <a:p>
            <a:pPr/>
            <a:r>
              <a:t>RELATED WORKS</a:t>
            </a:r>
          </a:p>
          <a:p>
            <a:pPr/>
            <a:r>
              <a:t>DRAWBACKS</a:t>
            </a:r>
          </a:p>
          <a:p>
            <a:pPr/>
            <a:r>
              <a:t>MOTIVATION</a:t>
            </a:r>
          </a:p>
          <a:p>
            <a:pPr/>
            <a:r>
              <a:t>OBJECTIVE</a:t>
            </a:r>
          </a:p>
          <a:p>
            <a:pPr/>
            <a:r>
              <a:t>SOFTWARE REQUIREMENTS</a:t>
            </a:r>
          </a:p>
          <a:p>
            <a:pPr/>
            <a:r>
              <a:t>METHODOLOGY</a:t>
            </a:r>
          </a:p>
          <a:p>
            <a:pPr/>
            <a:r>
              <a:t>CHALLENGES</a:t>
            </a:r>
          </a:p>
          <a:p>
            <a:pPr/>
            <a:r>
              <a:t>FUTURE SCOPE</a:t>
            </a:r>
          </a:p>
          <a:p>
            <a:pPr/>
            <a:r>
              <a:t>CONCLUSION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object 2"/>
          <p:cNvSpPr txBox="1"/>
          <p:nvPr>
            <p:ph type="title"/>
          </p:nvPr>
        </p:nvSpPr>
        <p:spPr>
          <a:xfrm>
            <a:off x="802473" y="1376431"/>
            <a:ext cx="4496435" cy="482601"/>
          </a:xfrm>
          <a:prstGeom prst="rect">
            <a:avLst/>
          </a:prstGeom>
        </p:spPr>
        <p:txBody>
          <a:bodyPr lIns="0" tIns="0" rIns="0" bIns="0"/>
          <a:lstStyle/>
          <a:p>
            <a:pPr indent="12700">
              <a:spcBef>
                <a:spcPts val="100"/>
              </a:spcBef>
              <a:defRPr spc="-100" sz="3000">
                <a:solidFill>
                  <a:srgbClr val="1A1A1A"/>
                </a:solidFill>
              </a:defRPr>
            </a:pPr>
            <a:r>
              <a:t>Limitations </a:t>
            </a:r>
            <a:r>
              <a:rPr spc="0"/>
              <a:t>of our</a:t>
            </a:r>
            <a:r>
              <a:rPr spc="-500"/>
              <a:t> </a:t>
            </a:r>
            <a:r>
              <a:rPr spc="0"/>
              <a:t>model</a:t>
            </a:r>
          </a:p>
        </p:txBody>
      </p:sp>
      <p:sp>
        <p:nvSpPr>
          <p:cNvPr id="428" name="object 3"/>
          <p:cNvSpPr txBox="1"/>
          <p:nvPr/>
        </p:nvSpPr>
        <p:spPr>
          <a:xfrm>
            <a:off x="877715" y="2108262"/>
            <a:ext cx="6560186" cy="1482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4334" indent="-382270">
              <a:spcBef>
                <a:spcPts val="100"/>
              </a:spcBef>
              <a:buSzPct val="100000"/>
              <a:buFont typeface="Arial"/>
              <a:buChar char="●"/>
              <a:tabLst>
                <a:tab pos="393700" algn="l"/>
                <a:tab pos="393700" algn="l"/>
              </a:tabLst>
              <a:defRPr spc="-4" sz="2000">
                <a:solidFill>
                  <a:srgbClr val="FFFFFF"/>
                </a:solidFill>
                <a:latin typeface="Lato"/>
                <a:ea typeface="Lato"/>
                <a:cs typeface="Lato"/>
                <a:sym typeface="Lato"/>
              </a:defRPr>
            </a:pPr>
            <a:r>
              <a:t>The</a:t>
            </a:r>
            <a:r>
              <a:rPr spc="-135"/>
              <a:t> </a:t>
            </a:r>
            <a:r>
              <a:rPr spc="0"/>
              <a:t>model</a:t>
            </a:r>
            <a:r>
              <a:rPr spc="-130"/>
              <a:t> </a:t>
            </a:r>
            <a:r>
              <a:rPr spc="9"/>
              <a:t>works</a:t>
            </a:r>
            <a:r>
              <a:rPr spc="-130"/>
              <a:t> </a:t>
            </a:r>
            <a:r>
              <a:rPr spc="4"/>
              <a:t>well</a:t>
            </a:r>
            <a:r>
              <a:rPr spc="-130"/>
              <a:t> </a:t>
            </a:r>
            <a:r>
              <a:rPr spc="0"/>
              <a:t>only</a:t>
            </a:r>
            <a:r>
              <a:rPr spc="-130"/>
              <a:t> </a:t>
            </a:r>
            <a:r>
              <a:rPr spc="9"/>
              <a:t>in</a:t>
            </a:r>
            <a:r>
              <a:rPr spc="254"/>
              <a:t> </a:t>
            </a:r>
            <a:r>
              <a:rPr spc="-19"/>
              <a:t>good</a:t>
            </a:r>
            <a:r>
              <a:rPr spc="-135"/>
              <a:t> </a:t>
            </a:r>
            <a:r>
              <a:rPr spc="9"/>
              <a:t>lighting</a:t>
            </a:r>
            <a:r>
              <a:rPr spc="-130"/>
              <a:t> </a:t>
            </a:r>
            <a:r>
              <a:t>conditions.</a:t>
            </a:r>
          </a:p>
          <a:p>
            <a:pPr>
              <a:buSzPct val="100000"/>
              <a:buFont typeface="Arial"/>
              <a:buChar char="●"/>
              <a:defRPr sz="2400">
                <a:solidFill>
                  <a:srgbClr val="FFFFFF"/>
                </a:solidFill>
                <a:latin typeface="Lato"/>
                <a:ea typeface="Lato"/>
                <a:cs typeface="Lato"/>
                <a:sym typeface="Lato"/>
              </a:defRPr>
            </a:pPr>
          </a:p>
          <a:p>
            <a:pPr marL="394334" marR="5080" indent="-382270">
              <a:lnSpc>
                <a:spcPct val="165600"/>
              </a:lnSpc>
              <a:buSzPct val="100000"/>
              <a:buFont typeface="Arial"/>
              <a:buChar char="●"/>
              <a:tabLst>
                <a:tab pos="393700" algn="l"/>
                <a:tab pos="393700" algn="l"/>
              </a:tabLst>
              <a:defRPr spc="19" sz="2000">
                <a:solidFill>
                  <a:srgbClr val="FFFFFF"/>
                </a:solidFill>
                <a:latin typeface="Lato"/>
                <a:ea typeface="Lato"/>
                <a:cs typeface="Lato"/>
                <a:sym typeface="Lato"/>
              </a:defRPr>
            </a:pPr>
            <a:r>
              <a:t>Plain</a:t>
            </a:r>
            <a:r>
              <a:rPr spc="-130"/>
              <a:t> </a:t>
            </a:r>
            <a:r>
              <a:rPr spc="4"/>
              <a:t>background</a:t>
            </a:r>
            <a:r>
              <a:rPr spc="-130"/>
              <a:t> </a:t>
            </a:r>
            <a:r>
              <a:rPr spc="15"/>
              <a:t>is</a:t>
            </a:r>
            <a:r>
              <a:rPr spc="-130"/>
              <a:t> </a:t>
            </a:r>
            <a:r>
              <a:rPr spc="-9"/>
              <a:t>needed</a:t>
            </a:r>
            <a:r>
              <a:rPr spc="-125"/>
              <a:t> </a:t>
            </a:r>
            <a:r>
              <a:rPr spc="4"/>
              <a:t>for</a:t>
            </a:r>
            <a:r>
              <a:rPr spc="-130"/>
              <a:t> </a:t>
            </a:r>
            <a:r>
              <a:rPr spc="4"/>
              <a:t>the</a:t>
            </a:r>
            <a:r>
              <a:rPr spc="-130"/>
              <a:t> </a:t>
            </a:r>
            <a:r>
              <a:rPr spc="0"/>
              <a:t>model</a:t>
            </a:r>
            <a:r>
              <a:rPr spc="-125"/>
              <a:t> </a:t>
            </a:r>
            <a:r>
              <a:rPr spc="0"/>
              <a:t>to</a:t>
            </a:r>
            <a:r>
              <a:rPr spc="-130"/>
              <a:t> </a:t>
            </a:r>
            <a:r>
              <a:rPr spc="0"/>
              <a:t>detect</a:t>
            </a:r>
            <a:r>
              <a:rPr spc="-130"/>
              <a:t> </a:t>
            </a:r>
            <a:r>
              <a:rPr spc="0"/>
              <a:t>with  high </a:t>
            </a:r>
            <a:r>
              <a:rPr spc="-4"/>
              <a:t>accuracy.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object 2"/>
          <p:cNvSpPr txBox="1"/>
          <p:nvPr>
            <p:ph type="title"/>
          </p:nvPr>
        </p:nvSpPr>
        <p:spPr>
          <a:xfrm>
            <a:off x="802472" y="1376431"/>
            <a:ext cx="2477772" cy="482601"/>
          </a:xfrm>
          <a:prstGeom prst="rect">
            <a:avLst/>
          </a:prstGeom>
        </p:spPr>
        <p:txBody>
          <a:bodyPr lIns="0" tIns="0" rIns="0" bIns="0"/>
          <a:lstStyle/>
          <a:p>
            <a:pPr indent="12700">
              <a:spcBef>
                <a:spcPts val="100"/>
              </a:spcBef>
              <a:defRPr sz="3000">
                <a:solidFill>
                  <a:srgbClr val="1A1A1A"/>
                </a:solidFill>
              </a:defRPr>
            </a:pPr>
            <a:r>
              <a:t>Future</a:t>
            </a:r>
            <a:r>
              <a:rPr spc="-200"/>
              <a:t> </a:t>
            </a:r>
            <a:r>
              <a:t>Scope</a:t>
            </a:r>
          </a:p>
        </p:txBody>
      </p:sp>
      <p:sp>
        <p:nvSpPr>
          <p:cNvPr id="431" name="object 3"/>
          <p:cNvSpPr txBox="1"/>
          <p:nvPr/>
        </p:nvSpPr>
        <p:spPr>
          <a:xfrm>
            <a:off x="802472" y="2115449"/>
            <a:ext cx="7528561" cy="14738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69265" marR="5080" indent="-457200">
              <a:lnSpc>
                <a:spcPct val="114599"/>
              </a:lnSpc>
              <a:spcBef>
                <a:spcPts val="100"/>
              </a:spcBef>
              <a:buSzPct val="100000"/>
              <a:buFont typeface="Helvetica"/>
              <a:buChar char="❖"/>
              <a:tabLst>
                <a:tab pos="457200" algn="l"/>
                <a:tab pos="469900" algn="l"/>
                <a:tab pos="914400" algn="l"/>
                <a:tab pos="1308100" algn="l"/>
                <a:tab pos="2247900" algn="l"/>
                <a:tab pos="2552700" algn="l"/>
                <a:tab pos="3365500" algn="l"/>
                <a:tab pos="4089400" algn="l"/>
                <a:tab pos="5016500" algn="l"/>
                <a:tab pos="5575300" algn="l"/>
                <a:tab pos="5880100" algn="l"/>
                <a:tab pos="6400800" algn="l"/>
                <a:tab pos="6718300" algn="l"/>
              </a:tabLst>
              <a:defRPr spc="-5">
                <a:solidFill>
                  <a:srgbClr val="FFFFFF"/>
                </a:solidFill>
                <a:latin typeface="Times New Roman"/>
                <a:ea typeface="Times New Roman"/>
                <a:cs typeface="Times New Roman"/>
                <a:sym typeface="Times New Roman"/>
              </a:defRPr>
            </a:pPr>
            <a:r>
              <a:t>W</a:t>
            </a:r>
            <a:r>
              <a:rPr spc="0"/>
              <a:t>e	</a:t>
            </a:r>
            <a:r>
              <a:t>ar</a:t>
            </a:r>
            <a:r>
              <a:rPr spc="0"/>
              <a:t>e	planning	</a:t>
            </a:r>
            <a:r>
              <a:t>t</a:t>
            </a:r>
            <a:r>
              <a:rPr spc="0"/>
              <a:t>o	</a:t>
            </a:r>
            <a:r>
              <a:t>achiev</a:t>
            </a:r>
            <a:r>
              <a:rPr spc="0"/>
              <a:t>e	higher	</a:t>
            </a:r>
            <a:r>
              <a:t>accurac</a:t>
            </a:r>
            <a:r>
              <a:rPr spc="0"/>
              <a:t>y	</a:t>
            </a:r>
            <a:r>
              <a:t>eve</a:t>
            </a:r>
            <a:r>
              <a:rPr spc="0"/>
              <a:t>n	</a:t>
            </a:r>
            <a:r>
              <a:t>i</a:t>
            </a:r>
            <a:r>
              <a:rPr spc="0"/>
              <a:t>n	</a:t>
            </a:r>
            <a:r>
              <a:t>cas</a:t>
            </a:r>
            <a:r>
              <a:rPr spc="0"/>
              <a:t>e	of	</a:t>
            </a:r>
            <a:r>
              <a:t>complex  </a:t>
            </a:r>
            <a:r>
              <a:rPr spc="0"/>
              <a:t>backgrounds by </a:t>
            </a:r>
            <a:r>
              <a:t>trying </a:t>
            </a:r>
            <a:r>
              <a:rPr spc="0"/>
              <a:t>out various background </a:t>
            </a:r>
            <a:r>
              <a:t>subtraction</a:t>
            </a:r>
            <a:r>
              <a:rPr spc="-40"/>
              <a:t> </a:t>
            </a:r>
            <a:r>
              <a:t>algorithms.</a:t>
            </a:r>
          </a:p>
          <a:p>
            <a:pPr marL="469265" marR="5080" indent="-457200">
              <a:lnSpc>
                <a:spcPct val="114599"/>
              </a:lnSpc>
              <a:buSzPct val="100000"/>
              <a:buFont typeface="Helvetica"/>
              <a:buChar char="❖"/>
              <a:tabLst>
                <a:tab pos="457200" algn="l"/>
                <a:tab pos="469900" algn="l"/>
              </a:tabLst>
              <a:defRPr spc="-5">
                <a:solidFill>
                  <a:srgbClr val="FFFFFF"/>
                </a:solidFill>
                <a:latin typeface="Times New Roman"/>
                <a:ea typeface="Times New Roman"/>
                <a:cs typeface="Times New Roman"/>
                <a:sym typeface="Times New Roman"/>
              </a:defRPr>
            </a:pPr>
            <a:r>
              <a:t>We are also thinking </a:t>
            </a:r>
            <a:r>
              <a:rPr spc="0"/>
              <a:t>of </a:t>
            </a:r>
            <a:r>
              <a:t>improving the </a:t>
            </a:r>
            <a:r>
              <a:rPr spc="0"/>
              <a:t>preprocessing </a:t>
            </a:r>
            <a:r>
              <a:t>to </a:t>
            </a:r>
            <a:r>
              <a:rPr spc="0"/>
              <a:t>predict gestures </a:t>
            </a:r>
            <a:r>
              <a:t>in  low light conditions with </a:t>
            </a:r>
            <a:r>
              <a:rPr spc="0"/>
              <a:t>a higher</a:t>
            </a:r>
            <a:r>
              <a:rPr spc="-15"/>
              <a:t> </a:t>
            </a:r>
            <a:r>
              <a:t>accuracy.</a:t>
            </a:r>
          </a:p>
          <a:p>
            <a:pPr marL="469265" marR="5080" indent="-457200">
              <a:lnSpc>
                <a:spcPct val="114599"/>
              </a:lnSpc>
              <a:buSzPct val="100000"/>
              <a:buFont typeface="Helvetica"/>
              <a:buChar char="❖"/>
              <a:tabLst>
                <a:tab pos="457200" algn="l"/>
                <a:tab pos="469900" algn="l"/>
              </a:tabLst>
              <a:defRPr spc="-5">
                <a:solidFill>
                  <a:srgbClr val="FFFFFF"/>
                </a:solidFill>
                <a:latin typeface="Times New Roman"/>
                <a:ea typeface="Times New Roman"/>
                <a:cs typeface="Times New Roman"/>
                <a:sym typeface="Times New Roman"/>
              </a:defRPr>
            </a:pPr>
            <a:r>
              <a:t>Can be integrated with google meet, zoom.</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CONCLUSION"/>
          <p:cNvSpPr txBox="1"/>
          <p:nvPr>
            <p:ph type="title"/>
          </p:nvPr>
        </p:nvSpPr>
        <p:spPr>
          <a:prstGeom prst="rect">
            <a:avLst/>
          </a:prstGeom>
        </p:spPr>
        <p:txBody>
          <a:bodyPr/>
          <a:lstStyle>
            <a:lvl1pPr>
              <a:defRPr>
                <a:solidFill>
                  <a:srgbClr val="000000"/>
                </a:solidFill>
              </a:defRPr>
            </a:lvl1pPr>
          </a:lstStyle>
          <a:p>
            <a:pPr/>
            <a:r>
              <a:t>CONCLUSION</a:t>
            </a:r>
          </a:p>
        </p:txBody>
      </p:sp>
      <p:sp>
        <p:nvSpPr>
          <p:cNvPr id="434" name="Robust against similar postures in different light conditions and backgrounds…"/>
          <p:cNvSpPr txBox="1"/>
          <p:nvPr>
            <p:ph type="body" idx="1"/>
          </p:nvPr>
        </p:nvSpPr>
        <p:spPr>
          <a:prstGeom prst="rect">
            <a:avLst/>
          </a:prstGeom>
        </p:spPr>
        <p:txBody>
          <a:bodyPr/>
          <a:lstStyle/>
          <a:p>
            <a:pPr/>
            <a:r>
              <a:t> Robust against similar postures in different light conditions and backgrounds</a:t>
            </a:r>
          </a:p>
          <a:p>
            <a:pPr/>
            <a:r>
              <a:t> Fast detection process, allows the real time video application with low cost sensors, such as PC and USB camera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object 2"/>
          <p:cNvSpPr/>
          <p:nvPr/>
        </p:nvSpPr>
        <p:spPr>
          <a:xfrm>
            <a:off x="-1" y="-1"/>
            <a:ext cx="9143983" cy="5143491"/>
          </a:xfrm>
          <a:prstGeom prst="rect">
            <a:avLst/>
          </a:prstGeom>
          <a:solidFill>
            <a:srgbClr val="EB5600"/>
          </a:solidFill>
          <a:ln w="12700">
            <a:miter lim="400000"/>
          </a:ln>
        </p:spPr>
        <p:txBody>
          <a:bodyPr lIns="45719" rIns="45719"/>
          <a:lstStyle/>
          <a:p>
            <a:pPr>
              <a:defRPr>
                <a:solidFill>
                  <a:srgbClr val="FFFFFF"/>
                </a:solidFill>
              </a:defRPr>
            </a:pPr>
          </a:p>
        </p:txBody>
      </p:sp>
      <p:sp>
        <p:nvSpPr>
          <p:cNvPr id="437" name="object 3"/>
          <p:cNvSpPr/>
          <p:nvPr/>
        </p:nvSpPr>
        <p:spPr>
          <a:xfrm>
            <a:off x="830389" y="4169118"/>
            <a:ext cx="745757" cy="45835"/>
          </a:xfrm>
          <a:prstGeom prst="rect">
            <a:avLst/>
          </a:prstGeom>
          <a:solidFill>
            <a:srgbClr val="FFFFFF"/>
          </a:solidFill>
          <a:ln w="12700">
            <a:miter lim="400000"/>
          </a:ln>
        </p:spPr>
        <p:txBody>
          <a:bodyPr lIns="45719" rIns="45719"/>
          <a:lstStyle/>
          <a:p>
            <a:pPr>
              <a:defRPr>
                <a:solidFill>
                  <a:srgbClr val="FFFFFF"/>
                </a:solidFill>
              </a:defRPr>
            </a:pPr>
          </a:p>
        </p:txBody>
      </p:sp>
      <p:sp>
        <p:nvSpPr>
          <p:cNvPr id="438" name="object 4"/>
          <p:cNvSpPr txBox="1"/>
          <p:nvPr>
            <p:ph type="title"/>
          </p:nvPr>
        </p:nvSpPr>
        <p:spPr>
          <a:xfrm>
            <a:off x="802473" y="1856416"/>
            <a:ext cx="4315460" cy="939801"/>
          </a:xfrm>
          <a:prstGeom prst="rect">
            <a:avLst/>
          </a:prstGeom>
        </p:spPr>
        <p:txBody>
          <a:bodyPr lIns="0" tIns="0" rIns="0" bIns="0"/>
          <a:lstStyle/>
          <a:p>
            <a:pPr indent="12700">
              <a:spcBef>
                <a:spcPts val="100"/>
              </a:spcBef>
              <a:defRPr sz="6000"/>
            </a:pPr>
            <a:r>
              <a:t>Thank </a:t>
            </a:r>
            <a:r>
              <a:rPr spc="-100"/>
              <a:t>You</a:t>
            </a:r>
            <a:r>
              <a:rPr spc="-600"/>
              <a:t> </a:t>
            </a:r>
            <a:r>
              <a:rPr spc="-200"/>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INTRODUCTION"/>
          <p:cNvSpPr txBox="1"/>
          <p:nvPr>
            <p:ph type="title"/>
          </p:nvPr>
        </p:nvSpPr>
        <p:spPr>
          <a:prstGeom prst="rect">
            <a:avLst/>
          </a:prstGeom>
        </p:spPr>
        <p:txBody>
          <a:bodyPr/>
          <a:lstStyle>
            <a:lvl1pPr>
              <a:defRPr>
                <a:solidFill>
                  <a:srgbClr val="000000"/>
                </a:solidFill>
              </a:defRPr>
            </a:lvl1pPr>
          </a:lstStyle>
          <a:p>
            <a:pPr/>
            <a:r>
              <a:t>INTRODUCTION</a:t>
            </a:r>
          </a:p>
        </p:txBody>
      </p:sp>
      <p:sp>
        <p:nvSpPr>
          <p:cNvPr id="321" name="Communication is very crucial to human beings, as it enables us to express ourselves. We communicate through speech, gestures, body language, reading, writing or through visual aids, speech being one of the most commonly used among them.…"/>
          <p:cNvSpPr txBox="1"/>
          <p:nvPr>
            <p:ph type="body" idx="1"/>
          </p:nvPr>
        </p:nvSpPr>
        <p:spPr>
          <a:xfrm>
            <a:off x="791938" y="1296358"/>
            <a:ext cx="6709907" cy="3146612"/>
          </a:xfrm>
          <a:prstGeom prst="rect">
            <a:avLst/>
          </a:prstGeom>
        </p:spPr>
        <p:txBody>
          <a:bodyPr/>
          <a:lstStyle/>
          <a:p>
            <a:pPr/>
            <a:r>
              <a:t>Communication is very crucial to human beings, as it enables us to express ourselves. We communicate through speech, gestures, body language, reading, writing or through visual aids, speech being one of the most commonly used among them.</a:t>
            </a:r>
          </a:p>
          <a:p>
            <a:pPr marL="308610" indent="-308610"/>
            <a:r>
              <a:rPr sz="1800"/>
              <a:t>U</a:t>
            </a:r>
            <a:r>
              <a:t>nfortunately, for the speaking and hearing impaired minority, there is a communication gap. Visual aids, or an interpreter, are used for communicating with them. However, these methods are rather cumbersome and expensive and can't be used in an emergency.</a:t>
            </a:r>
          </a:p>
          <a:p>
            <a:pPr/>
            <a:r>
              <a:t>Sign Language chiefly uses manual communication to convey meaning. This involves simultaneously combining hand shapes, orientations and movement of the hands, arms or body to express the speaker's thoughts.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INTRODUCTION"/>
          <p:cNvSpPr txBox="1"/>
          <p:nvPr>
            <p:ph type="title"/>
          </p:nvPr>
        </p:nvSpPr>
        <p:spPr>
          <a:prstGeom prst="rect">
            <a:avLst/>
          </a:prstGeom>
        </p:spPr>
        <p:txBody>
          <a:bodyPr/>
          <a:lstStyle/>
          <a:p>
            <a:pPr/>
            <a:r>
              <a:t>INTRODUCTION</a:t>
            </a:r>
          </a:p>
        </p:txBody>
      </p:sp>
      <p:sp>
        <p:nvSpPr>
          <p:cNvPr id="324" name="A system for sign language recognition that classifies finger spelling can solve this problem. Various machine learning algorithms are used and their accuracies are recorded and compared in this project.…"/>
          <p:cNvSpPr txBox="1"/>
          <p:nvPr>
            <p:ph type="body" idx="1"/>
          </p:nvPr>
        </p:nvSpPr>
        <p:spPr>
          <a:prstGeom prst="rect">
            <a:avLst/>
          </a:prstGeom>
        </p:spPr>
        <p:txBody>
          <a:bodyPr/>
          <a:lstStyle/>
          <a:p>
            <a:pPr/>
            <a:r>
              <a:t>A system for sign language recognition that classifies finger spelling can solve this problem. Various machine learning algorithms are used and their accuracies are recorded and compared in this project. </a:t>
            </a:r>
          </a:p>
          <a:p>
            <a:pPr marL="257175" indent="-257175"/>
            <a:r>
              <a:t>Integrated our model with a GUI that would enable displaying of equivalent text obtained from recognised sign.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RELATED WORKS"/>
          <p:cNvSpPr txBox="1"/>
          <p:nvPr>
            <p:ph type="title"/>
          </p:nvPr>
        </p:nvSpPr>
        <p:spPr>
          <a:prstGeom prst="rect">
            <a:avLst/>
          </a:prstGeom>
        </p:spPr>
        <p:txBody>
          <a:bodyPr/>
          <a:lstStyle>
            <a:lvl1pPr>
              <a:defRPr>
                <a:solidFill>
                  <a:srgbClr val="000000"/>
                </a:solidFill>
              </a:defRPr>
            </a:lvl1pPr>
          </a:lstStyle>
          <a:p>
            <a:pPr/>
            <a:r>
              <a:t>RELATED WORKS</a:t>
            </a:r>
          </a:p>
        </p:txBody>
      </p:sp>
      <p:sp>
        <p:nvSpPr>
          <p:cNvPr id="327" name="[aeshpande3.github.io/A-Beginner%27s-Guide-To-Understanding-Convol utional-Neural-Networks-Part-2/] ( Familiarity with the concepts and advantages, as well as limitations, of convolutional neural networks.)…"/>
          <p:cNvSpPr txBox="1"/>
          <p:nvPr>
            <p:ph type="body" idx="1"/>
          </p:nvPr>
        </p:nvSpPr>
        <p:spPr>
          <a:xfrm>
            <a:off x="827484" y="1164050"/>
            <a:ext cx="6921164" cy="3528205"/>
          </a:xfrm>
          <a:prstGeom prst="rect">
            <a:avLst/>
          </a:prstGeom>
        </p:spPr>
        <p:txBody>
          <a:bodyPr/>
          <a:lstStyle/>
          <a:p>
            <a:pPr marL="223742" indent="-223742" defTabSz="298322">
              <a:spcBef>
                <a:spcPts val="600"/>
              </a:spcBef>
              <a:defRPr sz="1131"/>
            </a:pPr>
            <a:r>
              <a:t>[aeshpande3.github.io/A-Beginner%27s-Guide-To-Understanding-Convol utional-Neural-Networks-Part-2/] ( Familiarity with the concepts and advantages, as well as limitations, of convolutional neural networks.)</a:t>
            </a:r>
          </a:p>
          <a:p>
            <a:pPr marL="223742" indent="-223742" defTabSz="298322">
              <a:spcBef>
                <a:spcPts val="600"/>
              </a:spcBef>
              <a:defRPr sz="1131"/>
            </a:pPr>
            <a:r>
              <a:t>Aditi Kalsh, N.S. Garewal, “Sign Language Recognition for Deaf &amp; Dumb”, International Journal of Advanced Research in Computer Science and Software Engineering, Vol 3, Issue 9, pp.103-106, 2013 ( This work includes a voice based, text based and video based interaction approach. Video chat technology continues to improve and one day may be the preferred means of mobile communication among the deaf. )</a:t>
            </a:r>
          </a:p>
          <a:p>
            <a:pPr marL="223742" indent="-223742" defTabSz="298322">
              <a:spcBef>
                <a:spcPts val="600"/>
              </a:spcBef>
              <a:defRPr sz="1131"/>
            </a:pPr>
            <a:r>
              <a:t>Byeongkeun Kang , Subarna Tripathi , Truong Q. Nguyen ”Real-time sign language fingerspelling recognition using convolutional neural networks from depth map” 2015 3rd IAPR Asian Conference on Pattern Recognition (ACPR) (This paper took the highly efficient initial step of an automatic fingerspelling recognition system using convolutional neural networks (CNNs) from depth maps. )</a:t>
            </a:r>
          </a:p>
          <a:p>
            <a:pPr marL="223742" indent="-223742" defTabSz="298322">
              <a:spcBef>
                <a:spcPts val="600"/>
              </a:spcBef>
              <a:defRPr sz="1131"/>
            </a:pPr>
            <a:r>
              <a:t> Zhi-hua Chen, Jung-Tae Kim, Jianning Liang, Jing Zhang, and Yu-Bo Yuan, “Real-Time Hand Gesture Recognition Using Finger Segmentation”, Hindawi Publishing Corporation, The Scientific World Journal, Vol 2014, Article ID 267872, pp.1-9, 2014 ( In this research, a promising technique to apply a B spline curvature concept for supporting a triangular-based feature extraction element in hand interpretation processes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DRAWBACKS"/>
          <p:cNvSpPr txBox="1"/>
          <p:nvPr>
            <p:ph type="title"/>
          </p:nvPr>
        </p:nvSpPr>
        <p:spPr>
          <a:prstGeom prst="rect">
            <a:avLst/>
          </a:prstGeom>
        </p:spPr>
        <p:txBody>
          <a:bodyPr/>
          <a:lstStyle>
            <a:lvl1pPr>
              <a:defRPr>
                <a:solidFill>
                  <a:srgbClr val="000000"/>
                </a:solidFill>
              </a:defRPr>
            </a:lvl1pPr>
          </a:lstStyle>
          <a:p>
            <a:pPr/>
            <a:r>
              <a:t>DRAWBACKS</a:t>
            </a:r>
          </a:p>
        </p:txBody>
      </p:sp>
      <p:sp>
        <p:nvSpPr>
          <p:cNvPr id="330" name="Most projects had performance issues under low light environment.…"/>
          <p:cNvSpPr txBox="1"/>
          <p:nvPr>
            <p:ph type="body" idx="1"/>
          </p:nvPr>
        </p:nvSpPr>
        <p:spPr>
          <a:xfrm>
            <a:off x="827484" y="1545432"/>
            <a:ext cx="6641488" cy="3146823"/>
          </a:xfrm>
          <a:prstGeom prst="rect">
            <a:avLst/>
          </a:prstGeom>
        </p:spPr>
        <p:txBody>
          <a:bodyPr/>
          <a:lstStyle/>
          <a:p>
            <a:pPr/>
            <a:r>
              <a:t>Most projects had performance issues under low light environment.</a:t>
            </a:r>
          </a:p>
          <a:p>
            <a:pPr/>
            <a:r>
              <a:t>Some had extra hardware requirements./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NOVELTY OF WORK"/>
          <p:cNvSpPr txBox="1"/>
          <p:nvPr>
            <p:ph type="title"/>
          </p:nvPr>
        </p:nvSpPr>
        <p:spPr>
          <a:prstGeom prst="rect">
            <a:avLst/>
          </a:prstGeom>
        </p:spPr>
        <p:txBody>
          <a:bodyPr/>
          <a:lstStyle/>
          <a:p>
            <a:pPr/>
            <a:r>
              <a:t>NOVELTY OF WORK</a:t>
            </a:r>
          </a:p>
        </p:txBody>
      </p:sp>
      <p:sp>
        <p:nvSpPr>
          <p:cNvPr id="333" name="Planning to integrate text to speech for the text produced…"/>
          <p:cNvSpPr txBox="1"/>
          <p:nvPr>
            <p:ph type="body" idx="1"/>
          </p:nvPr>
        </p:nvSpPr>
        <p:spPr>
          <a:xfrm>
            <a:off x="827484" y="1545432"/>
            <a:ext cx="5989248" cy="3146823"/>
          </a:xfrm>
          <a:prstGeom prst="rect">
            <a:avLst/>
          </a:prstGeom>
        </p:spPr>
        <p:txBody>
          <a:bodyPr/>
          <a:lstStyle/>
          <a:p>
            <a:pPr>
              <a:defRPr sz="1500"/>
            </a:pPr>
            <a:r>
              <a:t>Planning to integrate text to speech for the text produced </a:t>
            </a:r>
          </a:p>
          <a:p>
            <a:pPr>
              <a:defRPr sz="1500"/>
            </a:pPr>
            <a:r>
              <a:t>Robust against similar postures in different light conditions  and backgrounds</a:t>
            </a:r>
          </a:p>
          <a:p>
            <a:pPr>
              <a:defRPr sz="1500"/>
            </a:pPr>
            <a:r>
              <a:t> Fast detection process, allows the real time video application with low cost sensors, such as PC and USB camera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MOTIVATION"/>
          <p:cNvSpPr txBox="1"/>
          <p:nvPr>
            <p:ph type="title"/>
          </p:nvPr>
        </p:nvSpPr>
        <p:spPr>
          <a:prstGeom prst="rect">
            <a:avLst/>
          </a:prstGeom>
        </p:spPr>
        <p:txBody>
          <a:bodyPr/>
          <a:lstStyle>
            <a:lvl1pPr>
              <a:defRPr>
                <a:solidFill>
                  <a:srgbClr val="000000"/>
                </a:solidFill>
              </a:defRPr>
            </a:lvl1pPr>
          </a:lstStyle>
          <a:p>
            <a:pPr/>
            <a:r>
              <a:t>MOTIVATION</a:t>
            </a:r>
          </a:p>
        </p:txBody>
      </p:sp>
      <p:sp>
        <p:nvSpPr>
          <p:cNvPr id="336" name="Sign language is learned by speaking and hearing impaired people, and usually it is not known by normal people, so it becomes a challenge for communication between a normal and a hearing impaired person.…"/>
          <p:cNvSpPr txBox="1"/>
          <p:nvPr>
            <p:ph type="body" idx="1"/>
          </p:nvPr>
        </p:nvSpPr>
        <p:spPr>
          <a:xfrm>
            <a:off x="827484" y="1545432"/>
            <a:ext cx="6785544" cy="3146823"/>
          </a:xfrm>
          <a:prstGeom prst="rect">
            <a:avLst/>
          </a:prstGeom>
        </p:spPr>
        <p:txBody>
          <a:bodyPr/>
          <a:lstStyle/>
          <a:p>
            <a:pPr/>
            <a:r>
              <a:t>Sign language is learned by speaking and hearing impaired people, and usually it is not known by normal people, so it becomes a challenge for communication between a normal and a hearing impaired person.</a:t>
            </a:r>
          </a:p>
          <a:p>
            <a:pPr/>
            <a:r>
              <a:t>It acted as the motivation for our project to develop something that could bridge the gap between hearing impaired and normal people and make communication between them easier.</a:t>
            </a:r>
          </a:p>
          <a:p>
            <a:pPr/>
            <a:r>
              <a:t>Sign Language Detection system takes an input expression from hearing impaired function and gives output to the normal person in the form of text.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4849A"/>
      </a:accent5>
      <a:accent6>
        <a:srgbClr val="9E5E9B"/>
      </a:accent6>
      <a:hlink>
        <a:srgbClr val="0000FF"/>
      </a:hlink>
      <a:folHlink>
        <a:srgbClr val="FF00FF"/>
      </a:folHlink>
    </a:clrScheme>
    <a:fontScheme name="Ion">
      <a:majorFont>
        <a:latin typeface="Century Gothic"/>
        <a:ea typeface="Century Gothic"/>
        <a:cs typeface="Century Gothic"/>
      </a:majorFont>
      <a:minorFont>
        <a:latin typeface="Helvetica"/>
        <a:ea typeface="Helvetica"/>
        <a:cs typeface="Helvetica"/>
      </a:minorFont>
    </a:fontScheme>
    <a:fmtScheme name="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