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10693400" cx="19010300"/>
  <p:notesSz cx="7556500" cy="10693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4" orient="horz"/>
        <p:guide pos="11124"/>
        <p:guide pos="6344" orient="horz"/>
        <p:guide pos="61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5013" cy="5365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79900" y="0"/>
            <a:ext cx="3275013" cy="5365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6825"/>
            <a:ext cx="3275013" cy="5365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79900" y="10156825"/>
            <a:ext cx="3275013" cy="5365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755650" y="5146675"/>
            <a:ext cx="6045200"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4279900" y="10156825"/>
            <a:ext cx="3275013" cy="5365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dea18cce2_0_5: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10dea18cce2_0_5: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cdccc88bd_1_1: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cdccc88bd_1_1: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12cdccc88bd_1_1:notes"/>
          <p:cNvSpPr txBox="1"/>
          <p:nvPr>
            <p:ph idx="12" type="sldNum"/>
          </p:nvPr>
        </p:nvSpPr>
        <p:spPr>
          <a:xfrm>
            <a:off x="4279900" y="10156825"/>
            <a:ext cx="3275100" cy="53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dea18cce2_0_21: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10dea18cce2_0_21: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cdccc88bd_0_30: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cdccc88bd_0_30: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12cdccc88bd_0_30:notes"/>
          <p:cNvSpPr txBox="1"/>
          <p:nvPr>
            <p:ph idx="12" type="sldNum"/>
          </p:nvPr>
        </p:nvSpPr>
        <p:spPr>
          <a:xfrm>
            <a:off x="4279900" y="10156825"/>
            <a:ext cx="3275100" cy="53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3: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3: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09ffdd1d6_0_17: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1309ffdd1d6_0_17: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309ffdd1d6_0_0: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1309ffdd1d6_0_0: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4: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14: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6: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16: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2cdccc88bd_0_9: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2cdccc88bd_0_9: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2cdccc88bd_0_9:notes"/>
          <p:cNvSpPr txBox="1"/>
          <p:nvPr>
            <p:ph idx="12" type="sldNum"/>
          </p:nvPr>
        </p:nvSpPr>
        <p:spPr>
          <a:xfrm>
            <a:off x="4279900" y="10156825"/>
            <a:ext cx="3275100" cy="53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755650" y="5146675"/>
            <a:ext cx="6045200"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309ffdd1d6_0_57: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309ffdd1d6_0_57: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1309ffdd1d6_0_57:notes"/>
          <p:cNvSpPr txBox="1"/>
          <p:nvPr>
            <p:ph idx="12" type="sldNum"/>
          </p:nvPr>
        </p:nvSpPr>
        <p:spPr>
          <a:xfrm>
            <a:off x="4279900" y="10156825"/>
            <a:ext cx="3275100" cy="53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7:notes"/>
          <p:cNvSpPr txBox="1"/>
          <p:nvPr>
            <p:ph idx="1" type="body"/>
          </p:nvPr>
        </p:nvSpPr>
        <p:spPr>
          <a:xfrm>
            <a:off x="755650" y="5146675"/>
            <a:ext cx="6045200"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17: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755650" y="5146675"/>
            <a:ext cx="6045200"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755650" y="5146675"/>
            <a:ext cx="6045200"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571500"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a09863133_0_2: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10a09863133_0_2: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cdbedf57d_3_0: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2cdbedf57d_3_0: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cdbedf57d_3_19: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2cdbedf57d_3_19: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txBox="1"/>
          <p:nvPr>
            <p:ph idx="1" type="body"/>
          </p:nvPr>
        </p:nvSpPr>
        <p:spPr>
          <a:xfrm>
            <a:off x="755650" y="5146675"/>
            <a:ext cx="6045300" cy="420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9:notes"/>
          <p:cNvSpPr/>
          <p:nvPr>
            <p:ph idx="2" type="sldImg"/>
          </p:nvPr>
        </p:nvSpPr>
        <p:spPr>
          <a:xfrm>
            <a:off x="571500" y="1336675"/>
            <a:ext cx="6413400" cy="36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306959" y="569326"/>
            <a:ext cx="16396395" cy="20668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6112725" y="-1959143"/>
            <a:ext cx="6784864" cy="163963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75" name="Google Shape;75;p11"/>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11122724" y="3050857"/>
            <a:ext cx="9062162" cy="409909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2805712" y="-929427"/>
            <a:ext cx="9062162" cy="120596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81" name="Google Shape;81;p12"/>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2376289" y="1750055"/>
            <a:ext cx="14257735" cy="372288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2376289" y="5616511"/>
            <a:ext cx="14257735" cy="2581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559"/>
              </a:spcBef>
              <a:spcAft>
                <a:spcPts val="0"/>
              </a:spcAft>
              <a:buClr>
                <a:schemeClr val="dk1"/>
              </a:buClr>
              <a:buSzPts val="3742"/>
              <a:buNone/>
              <a:defRPr sz="3741"/>
            </a:lvl1pPr>
            <a:lvl2pPr lvl="1" algn="ctr">
              <a:lnSpc>
                <a:spcPct val="90000"/>
              </a:lnSpc>
              <a:spcBef>
                <a:spcPts val="780"/>
              </a:spcBef>
              <a:spcAft>
                <a:spcPts val="0"/>
              </a:spcAft>
              <a:buClr>
                <a:schemeClr val="dk1"/>
              </a:buClr>
              <a:buSzPts val="3118"/>
              <a:buNone/>
              <a:defRPr sz="3118"/>
            </a:lvl2pPr>
            <a:lvl3pPr lvl="2" algn="ctr">
              <a:lnSpc>
                <a:spcPct val="90000"/>
              </a:lnSpc>
              <a:spcBef>
                <a:spcPts val="780"/>
              </a:spcBef>
              <a:spcAft>
                <a:spcPts val="0"/>
              </a:spcAft>
              <a:buClr>
                <a:schemeClr val="dk1"/>
              </a:buClr>
              <a:buSzPts val="2807"/>
              <a:buNone/>
              <a:defRPr sz="2807"/>
            </a:lvl3pPr>
            <a:lvl4pPr lvl="3" algn="ctr">
              <a:lnSpc>
                <a:spcPct val="90000"/>
              </a:lnSpc>
              <a:spcBef>
                <a:spcPts val="780"/>
              </a:spcBef>
              <a:spcAft>
                <a:spcPts val="0"/>
              </a:spcAft>
              <a:buClr>
                <a:schemeClr val="dk1"/>
              </a:buClr>
              <a:buSzPts val="2495"/>
              <a:buNone/>
              <a:defRPr sz="2495"/>
            </a:lvl4pPr>
            <a:lvl5pPr lvl="4" algn="ctr">
              <a:lnSpc>
                <a:spcPct val="90000"/>
              </a:lnSpc>
              <a:spcBef>
                <a:spcPts val="780"/>
              </a:spcBef>
              <a:spcAft>
                <a:spcPts val="0"/>
              </a:spcAft>
              <a:buClr>
                <a:schemeClr val="dk1"/>
              </a:buClr>
              <a:buSzPts val="2495"/>
              <a:buNone/>
              <a:defRPr sz="2495"/>
            </a:lvl5pPr>
            <a:lvl6pPr lvl="5" algn="ctr">
              <a:lnSpc>
                <a:spcPct val="90000"/>
              </a:lnSpc>
              <a:spcBef>
                <a:spcPts val="780"/>
              </a:spcBef>
              <a:spcAft>
                <a:spcPts val="0"/>
              </a:spcAft>
              <a:buClr>
                <a:schemeClr val="dk1"/>
              </a:buClr>
              <a:buSzPts val="2495"/>
              <a:buNone/>
              <a:defRPr sz="2495"/>
            </a:lvl6pPr>
            <a:lvl7pPr lvl="6" algn="ctr">
              <a:lnSpc>
                <a:spcPct val="90000"/>
              </a:lnSpc>
              <a:spcBef>
                <a:spcPts val="780"/>
              </a:spcBef>
              <a:spcAft>
                <a:spcPts val="0"/>
              </a:spcAft>
              <a:buClr>
                <a:schemeClr val="dk1"/>
              </a:buClr>
              <a:buSzPts val="2495"/>
              <a:buNone/>
              <a:defRPr sz="2495"/>
            </a:lvl7pPr>
            <a:lvl8pPr lvl="7" algn="ctr">
              <a:lnSpc>
                <a:spcPct val="90000"/>
              </a:lnSpc>
              <a:spcBef>
                <a:spcPts val="780"/>
              </a:spcBef>
              <a:spcAft>
                <a:spcPts val="0"/>
              </a:spcAft>
              <a:buClr>
                <a:schemeClr val="dk1"/>
              </a:buClr>
              <a:buSzPts val="2495"/>
              <a:buNone/>
              <a:defRPr sz="2495"/>
            </a:lvl8pPr>
            <a:lvl9pPr lvl="8" algn="ctr">
              <a:lnSpc>
                <a:spcPct val="90000"/>
              </a:lnSpc>
              <a:spcBef>
                <a:spcPts val="780"/>
              </a:spcBef>
              <a:spcAft>
                <a:spcPts val="0"/>
              </a:spcAft>
              <a:buClr>
                <a:schemeClr val="dk1"/>
              </a:buClr>
              <a:buSzPts val="2495"/>
              <a:buNone/>
              <a:defRPr sz="2495"/>
            </a:lvl9pPr>
          </a:lstStyle>
          <a:p/>
        </p:txBody>
      </p:sp>
      <p:sp>
        <p:nvSpPr>
          <p:cNvPr id="22" name="Google Shape;22;p3"/>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1306959" y="569326"/>
            <a:ext cx="16396395" cy="20668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1306959" y="2846623"/>
            <a:ext cx="16396395" cy="678486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28" name="Google Shape;28;p4"/>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1297058" y="2665925"/>
            <a:ext cx="16396395" cy="44481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1297058" y="7156164"/>
            <a:ext cx="16396395" cy="23391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559"/>
              </a:spcBef>
              <a:spcAft>
                <a:spcPts val="0"/>
              </a:spcAft>
              <a:buClr>
                <a:srgbClr val="888888"/>
              </a:buClr>
              <a:buSzPts val="3742"/>
              <a:buNone/>
              <a:defRPr sz="3741">
                <a:solidFill>
                  <a:srgbClr val="888888"/>
                </a:solidFill>
              </a:defRPr>
            </a:lvl1pPr>
            <a:lvl2pPr indent="-228600" lvl="1" marL="914400" algn="l">
              <a:lnSpc>
                <a:spcPct val="90000"/>
              </a:lnSpc>
              <a:spcBef>
                <a:spcPts val="780"/>
              </a:spcBef>
              <a:spcAft>
                <a:spcPts val="0"/>
              </a:spcAft>
              <a:buClr>
                <a:srgbClr val="888888"/>
              </a:buClr>
              <a:buSzPts val="3118"/>
              <a:buNone/>
              <a:defRPr sz="3118">
                <a:solidFill>
                  <a:srgbClr val="888888"/>
                </a:solidFill>
              </a:defRPr>
            </a:lvl2pPr>
            <a:lvl3pPr indent="-228600" lvl="2" marL="1371600" algn="l">
              <a:lnSpc>
                <a:spcPct val="90000"/>
              </a:lnSpc>
              <a:spcBef>
                <a:spcPts val="780"/>
              </a:spcBef>
              <a:spcAft>
                <a:spcPts val="0"/>
              </a:spcAft>
              <a:buClr>
                <a:srgbClr val="888888"/>
              </a:buClr>
              <a:buSzPts val="2807"/>
              <a:buNone/>
              <a:defRPr sz="2807">
                <a:solidFill>
                  <a:srgbClr val="888888"/>
                </a:solidFill>
              </a:defRPr>
            </a:lvl3pPr>
            <a:lvl4pPr indent="-228600" lvl="3" marL="1828800" algn="l">
              <a:lnSpc>
                <a:spcPct val="90000"/>
              </a:lnSpc>
              <a:spcBef>
                <a:spcPts val="780"/>
              </a:spcBef>
              <a:spcAft>
                <a:spcPts val="0"/>
              </a:spcAft>
              <a:buClr>
                <a:srgbClr val="888888"/>
              </a:buClr>
              <a:buSzPts val="2495"/>
              <a:buNone/>
              <a:defRPr sz="2495">
                <a:solidFill>
                  <a:srgbClr val="888888"/>
                </a:solidFill>
              </a:defRPr>
            </a:lvl4pPr>
            <a:lvl5pPr indent="-228600" lvl="4" marL="2286000" algn="l">
              <a:lnSpc>
                <a:spcPct val="90000"/>
              </a:lnSpc>
              <a:spcBef>
                <a:spcPts val="780"/>
              </a:spcBef>
              <a:spcAft>
                <a:spcPts val="0"/>
              </a:spcAft>
              <a:buClr>
                <a:srgbClr val="888888"/>
              </a:buClr>
              <a:buSzPts val="2495"/>
              <a:buNone/>
              <a:defRPr sz="2495">
                <a:solidFill>
                  <a:srgbClr val="888888"/>
                </a:solidFill>
              </a:defRPr>
            </a:lvl5pPr>
            <a:lvl6pPr indent="-228600" lvl="5" marL="2743200" algn="l">
              <a:lnSpc>
                <a:spcPct val="90000"/>
              </a:lnSpc>
              <a:spcBef>
                <a:spcPts val="780"/>
              </a:spcBef>
              <a:spcAft>
                <a:spcPts val="0"/>
              </a:spcAft>
              <a:buClr>
                <a:srgbClr val="888888"/>
              </a:buClr>
              <a:buSzPts val="2495"/>
              <a:buNone/>
              <a:defRPr sz="2495">
                <a:solidFill>
                  <a:srgbClr val="888888"/>
                </a:solidFill>
              </a:defRPr>
            </a:lvl6pPr>
            <a:lvl7pPr indent="-228600" lvl="6" marL="3200400" algn="l">
              <a:lnSpc>
                <a:spcPct val="90000"/>
              </a:lnSpc>
              <a:spcBef>
                <a:spcPts val="780"/>
              </a:spcBef>
              <a:spcAft>
                <a:spcPts val="0"/>
              </a:spcAft>
              <a:buClr>
                <a:srgbClr val="888888"/>
              </a:buClr>
              <a:buSzPts val="2495"/>
              <a:buNone/>
              <a:defRPr sz="2495">
                <a:solidFill>
                  <a:srgbClr val="888888"/>
                </a:solidFill>
              </a:defRPr>
            </a:lvl7pPr>
            <a:lvl8pPr indent="-228600" lvl="7" marL="3657600" algn="l">
              <a:lnSpc>
                <a:spcPct val="90000"/>
              </a:lnSpc>
              <a:spcBef>
                <a:spcPts val="780"/>
              </a:spcBef>
              <a:spcAft>
                <a:spcPts val="0"/>
              </a:spcAft>
              <a:buClr>
                <a:srgbClr val="888888"/>
              </a:buClr>
              <a:buSzPts val="2495"/>
              <a:buNone/>
              <a:defRPr sz="2495">
                <a:solidFill>
                  <a:srgbClr val="888888"/>
                </a:solidFill>
              </a:defRPr>
            </a:lvl8pPr>
            <a:lvl9pPr indent="-228600" lvl="8" marL="4114800" algn="l">
              <a:lnSpc>
                <a:spcPct val="90000"/>
              </a:lnSpc>
              <a:spcBef>
                <a:spcPts val="780"/>
              </a:spcBef>
              <a:spcAft>
                <a:spcPts val="0"/>
              </a:spcAft>
              <a:buClr>
                <a:srgbClr val="888888"/>
              </a:buClr>
              <a:buSzPts val="2495"/>
              <a:buNone/>
              <a:defRPr sz="2495">
                <a:solidFill>
                  <a:srgbClr val="888888"/>
                </a:solidFill>
              </a:defRPr>
            </a:lvl9pPr>
          </a:lstStyle>
          <a:p/>
        </p:txBody>
      </p:sp>
      <p:sp>
        <p:nvSpPr>
          <p:cNvPr id="34" name="Google Shape;34;p5"/>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1306959" y="569326"/>
            <a:ext cx="16396395" cy="20668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1306959" y="2846623"/>
            <a:ext cx="8079383" cy="678486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40" name="Google Shape;40;p6"/>
          <p:cNvSpPr txBox="1"/>
          <p:nvPr>
            <p:ph idx="2" type="body"/>
          </p:nvPr>
        </p:nvSpPr>
        <p:spPr>
          <a:xfrm>
            <a:off x="9623971" y="2846623"/>
            <a:ext cx="8079383" cy="678486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41" name="Google Shape;41;p6"/>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1309435" y="569326"/>
            <a:ext cx="16396395" cy="20668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1309436" y="2621369"/>
            <a:ext cx="8042253" cy="128469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559"/>
              </a:spcBef>
              <a:spcAft>
                <a:spcPts val="0"/>
              </a:spcAft>
              <a:buClr>
                <a:schemeClr val="dk1"/>
              </a:buClr>
              <a:buSzPts val="3742"/>
              <a:buNone/>
              <a:defRPr b="1" sz="3741"/>
            </a:lvl1pPr>
            <a:lvl2pPr indent="-228600" lvl="1" marL="914400" algn="l">
              <a:lnSpc>
                <a:spcPct val="90000"/>
              </a:lnSpc>
              <a:spcBef>
                <a:spcPts val="780"/>
              </a:spcBef>
              <a:spcAft>
                <a:spcPts val="0"/>
              </a:spcAft>
              <a:buClr>
                <a:schemeClr val="dk1"/>
              </a:buClr>
              <a:buSzPts val="3118"/>
              <a:buNone/>
              <a:defRPr b="1" sz="3118"/>
            </a:lvl2pPr>
            <a:lvl3pPr indent="-228600" lvl="2" marL="1371600" algn="l">
              <a:lnSpc>
                <a:spcPct val="90000"/>
              </a:lnSpc>
              <a:spcBef>
                <a:spcPts val="780"/>
              </a:spcBef>
              <a:spcAft>
                <a:spcPts val="0"/>
              </a:spcAft>
              <a:buClr>
                <a:schemeClr val="dk1"/>
              </a:buClr>
              <a:buSzPts val="2807"/>
              <a:buNone/>
              <a:defRPr b="1" sz="2807"/>
            </a:lvl3pPr>
            <a:lvl4pPr indent="-228600" lvl="3" marL="1828800" algn="l">
              <a:lnSpc>
                <a:spcPct val="90000"/>
              </a:lnSpc>
              <a:spcBef>
                <a:spcPts val="780"/>
              </a:spcBef>
              <a:spcAft>
                <a:spcPts val="0"/>
              </a:spcAft>
              <a:buClr>
                <a:schemeClr val="dk1"/>
              </a:buClr>
              <a:buSzPts val="2495"/>
              <a:buNone/>
              <a:defRPr b="1" sz="2495"/>
            </a:lvl4pPr>
            <a:lvl5pPr indent="-228600" lvl="4" marL="2286000" algn="l">
              <a:lnSpc>
                <a:spcPct val="90000"/>
              </a:lnSpc>
              <a:spcBef>
                <a:spcPts val="780"/>
              </a:spcBef>
              <a:spcAft>
                <a:spcPts val="0"/>
              </a:spcAft>
              <a:buClr>
                <a:schemeClr val="dk1"/>
              </a:buClr>
              <a:buSzPts val="2495"/>
              <a:buNone/>
              <a:defRPr b="1" sz="2495"/>
            </a:lvl5pPr>
            <a:lvl6pPr indent="-228600" lvl="5" marL="2743200" algn="l">
              <a:lnSpc>
                <a:spcPct val="90000"/>
              </a:lnSpc>
              <a:spcBef>
                <a:spcPts val="780"/>
              </a:spcBef>
              <a:spcAft>
                <a:spcPts val="0"/>
              </a:spcAft>
              <a:buClr>
                <a:schemeClr val="dk1"/>
              </a:buClr>
              <a:buSzPts val="2495"/>
              <a:buNone/>
              <a:defRPr b="1" sz="2495"/>
            </a:lvl6pPr>
            <a:lvl7pPr indent="-228600" lvl="6" marL="3200400" algn="l">
              <a:lnSpc>
                <a:spcPct val="90000"/>
              </a:lnSpc>
              <a:spcBef>
                <a:spcPts val="780"/>
              </a:spcBef>
              <a:spcAft>
                <a:spcPts val="0"/>
              </a:spcAft>
              <a:buClr>
                <a:schemeClr val="dk1"/>
              </a:buClr>
              <a:buSzPts val="2495"/>
              <a:buNone/>
              <a:defRPr b="1" sz="2495"/>
            </a:lvl7pPr>
            <a:lvl8pPr indent="-228600" lvl="7" marL="3657600" algn="l">
              <a:lnSpc>
                <a:spcPct val="90000"/>
              </a:lnSpc>
              <a:spcBef>
                <a:spcPts val="780"/>
              </a:spcBef>
              <a:spcAft>
                <a:spcPts val="0"/>
              </a:spcAft>
              <a:buClr>
                <a:schemeClr val="dk1"/>
              </a:buClr>
              <a:buSzPts val="2495"/>
              <a:buNone/>
              <a:defRPr b="1" sz="2495"/>
            </a:lvl8pPr>
            <a:lvl9pPr indent="-228600" lvl="8" marL="4114800" algn="l">
              <a:lnSpc>
                <a:spcPct val="90000"/>
              </a:lnSpc>
              <a:spcBef>
                <a:spcPts val="780"/>
              </a:spcBef>
              <a:spcAft>
                <a:spcPts val="0"/>
              </a:spcAft>
              <a:buClr>
                <a:schemeClr val="dk1"/>
              </a:buClr>
              <a:buSzPts val="2495"/>
              <a:buNone/>
              <a:defRPr b="1" sz="2495"/>
            </a:lvl9pPr>
          </a:lstStyle>
          <a:p/>
        </p:txBody>
      </p:sp>
      <p:sp>
        <p:nvSpPr>
          <p:cNvPr id="47" name="Google Shape;47;p7"/>
          <p:cNvSpPr txBox="1"/>
          <p:nvPr>
            <p:ph idx="2" type="body"/>
          </p:nvPr>
        </p:nvSpPr>
        <p:spPr>
          <a:xfrm>
            <a:off x="1309436" y="3906061"/>
            <a:ext cx="8042253" cy="574522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48" name="Google Shape;48;p7"/>
          <p:cNvSpPr txBox="1"/>
          <p:nvPr>
            <p:ph idx="3" type="body"/>
          </p:nvPr>
        </p:nvSpPr>
        <p:spPr>
          <a:xfrm>
            <a:off x="9623971" y="2621369"/>
            <a:ext cx="8081859" cy="128469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559"/>
              </a:spcBef>
              <a:spcAft>
                <a:spcPts val="0"/>
              </a:spcAft>
              <a:buClr>
                <a:schemeClr val="dk1"/>
              </a:buClr>
              <a:buSzPts val="3742"/>
              <a:buNone/>
              <a:defRPr b="1" sz="3741"/>
            </a:lvl1pPr>
            <a:lvl2pPr indent="-228600" lvl="1" marL="914400" algn="l">
              <a:lnSpc>
                <a:spcPct val="90000"/>
              </a:lnSpc>
              <a:spcBef>
                <a:spcPts val="780"/>
              </a:spcBef>
              <a:spcAft>
                <a:spcPts val="0"/>
              </a:spcAft>
              <a:buClr>
                <a:schemeClr val="dk1"/>
              </a:buClr>
              <a:buSzPts val="3118"/>
              <a:buNone/>
              <a:defRPr b="1" sz="3118"/>
            </a:lvl2pPr>
            <a:lvl3pPr indent="-228600" lvl="2" marL="1371600" algn="l">
              <a:lnSpc>
                <a:spcPct val="90000"/>
              </a:lnSpc>
              <a:spcBef>
                <a:spcPts val="780"/>
              </a:spcBef>
              <a:spcAft>
                <a:spcPts val="0"/>
              </a:spcAft>
              <a:buClr>
                <a:schemeClr val="dk1"/>
              </a:buClr>
              <a:buSzPts val="2807"/>
              <a:buNone/>
              <a:defRPr b="1" sz="2807"/>
            </a:lvl3pPr>
            <a:lvl4pPr indent="-228600" lvl="3" marL="1828800" algn="l">
              <a:lnSpc>
                <a:spcPct val="90000"/>
              </a:lnSpc>
              <a:spcBef>
                <a:spcPts val="780"/>
              </a:spcBef>
              <a:spcAft>
                <a:spcPts val="0"/>
              </a:spcAft>
              <a:buClr>
                <a:schemeClr val="dk1"/>
              </a:buClr>
              <a:buSzPts val="2495"/>
              <a:buNone/>
              <a:defRPr b="1" sz="2495"/>
            </a:lvl4pPr>
            <a:lvl5pPr indent="-228600" lvl="4" marL="2286000" algn="l">
              <a:lnSpc>
                <a:spcPct val="90000"/>
              </a:lnSpc>
              <a:spcBef>
                <a:spcPts val="780"/>
              </a:spcBef>
              <a:spcAft>
                <a:spcPts val="0"/>
              </a:spcAft>
              <a:buClr>
                <a:schemeClr val="dk1"/>
              </a:buClr>
              <a:buSzPts val="2495"/>
              <a:buNone/>
              <a:defRPr b="1" sz="2495"/>
            </a:lvl5pPr>
            <a:lvl6pPr indent="-228600" lvl="5" marL="2743200" algn="l">
              <a:lnSpc>
                <a:spcPct val="90000"/>
              </a:lnSpc>
              <a:spcBef>
                <a:spcPts val="780"/>
              </a:spcBef>
              <a:spcAft>
                <a:spcPts val="0"/>
              </a:spcAft>
              <a:buClr>
                <a:schemeClr val="dk1"/>
              </a:buClr>
              <a:buSzPts val="2495"/>
              <a:buNone/>
              <a:defRPr b="1" sz="2495"/>
            </a:lvl6pPr>
            <a:lvl7pPr indent="-228600" lvl="6" marL="3200400" algn="l">
              <a:lnSpc>
                <a:spcPct val="90000"/>
              </a:lnSpc>
              <a:spcBef>
                <a:spcPts val="780"/>
              </a:spcBef>
              <a:spcAft>
                <a:spcPts val="0"/>
              </a:spcAft>
              <a:buClr>
                <a:schemeClr val="dk1"/>
              </a:buClr>
              <a:buSzPts val="2495"/>
              <a:buNone/>
              <a:defRPr b="1" sz="2495"/>
            </a:lvl7pPr>
            <a:lvl8pPr indent="-228600" lvl="7" marL="3657600" algn="l">
              <a:lnSpc>
                <a:spcPct val="90000"/>
              </a:lnSpc>
              <a:spcBef>
                <a:spcPts val="780"/>
              </a:spcBef>
              <a:spcAft>
                <a:spcPts val="0"/>
              </a:spcAft>
              <a:buClr>
                <a:schemeClr val="dk1"/>
              </a:buClr>
              <a:buSzPts val="2495"/>
              <a:buNone/>
              <a:defRPr b="1" sz="2495"/>
            </a:lvl8pPr>
            <a:lvl9pPr indent="-228600" lvl="8" marL="4114800" algn="l">
              <a:lnSpc>
                <a:spcPct val="90000"/>
              </a:lnSpc>
              <a:spcBef>
                <a:spcPts val="780"/>
              </a:spcBef>
              <a:spcAft>
                <a:spcPts val="0"/>
              </a:spcAft>
              <a:buClr>
                <a:schemeClr val="dk1"/>
              </a:buClr>
              <a:buSzPts val="2495"/>
              <a:buNone/>
              <a:defRPr b="1" sz="2495"/>
            </a:lvl9pPr>
          </a:lstStyle>
          <a:p/>
        </p:txBody>
      </p:sp>
      <p:sp>
        <p:nvSpPr>
          <p:cNvPr id="49" name="Google Shape;49;p7"/>
          <p:cNvSpPr txBox="1"/>
          <p:nvPr>
            <p:ph idx="4" type="body"/>
          </p:nvPr>
        </p:nvSpPr>
        <p:spPr>
          <a:xfrm>
            <a:off x="9623971" y="3906061"/>
            <a:ext cx="8081859" cy="574522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59"/>
              </a:spcBef>
              <a:spcAft>
                <a:spcPts val="0"/>
              </a:spcAft>
              <a:buClr>
                <a:schemeClr val="dk1"/>
              </a:buClr>
              <a:buSzPts val="1800"/>
              <a:buChar char="•"/>
              <a:defRPr/>
            </a:lvl1pPr>
            <a:lvl2pPr indent="-342900" lvl="1" marL="914400" algn="l">
              <a:lnSpc>
                <a:spcPct val="90000"/>
              </a:lnSpc>
              <a:spcBef>
                <a:spcPts val="780"/>
              </a:spcBef>
              <a:spcAft>
                <a:spcPts val="0"/>
              </a:spcAft>
              <a:buClr>
                <a:schemeClr val="dk1"/>
              </a:buClr>
              <a:buSzPts val="1800"/>
              <a:buChar char="•"/>
              <a:defRPr/>
            </a:lvl2pPr>
            <a:lvl3pPr indent="-342900" lvl="2" marL="1371600" algn="l">
              <a:lnSpc>
                <a:spcPct val="90000"/>
              </a:lnSpc>
              <a:spcBef>
                <a:spcPts val="780"/>
              </a:spcBef>
              <a:spcAft>
                <a:spcPts val="0"/>
              </a:spcAft>
              <a:buClr>
                <a:schemeClr val="dk1"/>
              </a:buClr>
              <a:buSzPts val="1800"/>
              <a:buChar char="•"/>
              <a:defRPr/>
            </a:lvl3pPr>
            <a:lvl4pPr indent="-342900" lvl="3" marL="1828800" algn="l">
              <a:lnSpc>
                <a:spcPct val="90000"/>
              </a:lnSpc>
              <a:spcBef>
                <a:spcPts val="780"/>
              </a:spcBef>
              <a:spcAft>
                <a:spcPts val="0"/>
              </a:spcAft>
              <a:buClr>
                <a:schemeClr val="dk1"/>
              </a:buClr>
              <a:buSzPts val="1800"/>
              <a:buChar char="•"/>
              <a:defRPr/>
            </a:lvl4pPr>
            <a:lvl5pPr indent="-342900" lvl="4" marL="2286000" algn="l">
              <a:lnSpc>
                <a:spcPct val="90000"/>
              </a:lnSpc>
              <a:spcBef>
                <a:spcPts val="780"/>
              </a:spcBef>
              <a:spcAft>
                <a:spcPts val="0"/>
              </a:spcAft>
              <a:buClr>
                <a:schemeClr val="dk1"/>
              </a:buClr>
              <a:buSzPts val="1800"/>
              <a:buChar char="•"/>
              <a:defRPr/>
            </a:lvl5pPr>
            <a:lvl6pPr indent="-342900" lvl="5" marL="2743200" algn="l">
              <a:lnSpc>
                <a:spcPct val="90000"/>
              </a:lnSpc>
              <a:spcBef>
                <a:spcPts val="780"/>
              </a:spcBef>
              <a:spcAft>
                <a:spcPts val="0"/>
              </a:spcAft>
              <a:buClr>
                <a:schemeClr val="dk1"/>
              </a:buClr>
              <a:buSzPts val="1800"/>
              <a:buChar char="•"/>
              <a:defRPr/>
            </a:lvl6pPr>
            <a:lvl7pPr indent="-342900" lvl="6" marL="3200400" algn="l">
              <a:lnSpc>
                <a:spcPct val="90000"/>
              </a:lnSpc>
              <a:spcBef>
                <a:spcPts val="780"/>
              </a:spcBef>
              <a:spcAft>
                <a:spcPts val="0"/>
              </a:spcAft>
              <a:buClr>
                <a:schemeClr val="dk1"/>
              </a:buClr>
              <a:buSzPts val="1800"/>
              <a:buChar char="•"/>
              <a:defRPr/>
            </a:lvl7pPr>
            <a:lvl8pPr indent="-342900" lvl="7" marL="3657600" algn="l">
              <a:lnSpc>
                <a:spcPct val="90000"/>
              </a:lnSpc>
              <a:spcBef>
                <a:spcPts val="780"/>
              </a:spcBef>
              <a:spcAft>
                <a:spcPts val="0"/>
              </a:spcAft>
              <a:buClr>
                <a:schemeClr val="dk1"/>
              </a:buClr>
              <a:buSzPts val="1800"/>
              <a:buChar char="•"/>
              <a:defRPr/>
            </a:lvl8pPr>
            <a:lvl9pPr indent="-342900" lvl="8" marL="4114800" algn="l">
              <a:lnSpc>
                <a:spcPct val="90000"/>
              </a:lnSpc>
              <a:spcBef>
                <a:spcPts val="780"/>
              </a:spcBef>
              <a:spcAft>
                <a:spcPts val="0"/>
              </a:spcAft>
              <a:buClr>
                <a:schemeClr val="dk1"/>
              </a:buClr>
              <a:buSzPts val="1800"/>
              <a:buChar char="•"/>
              <a:defRPr/>
            </a:lvl9pPr>
          </a:lstStyle>
          <a:p/>
        </p:txBody>
      </p:sp>
      <p:sp>
        <p:nvSpPr>
          <p:cNvPr id="50" name="Google Shape;50;p7"/>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1306959" y="569326"/>
            <a:ext cx="16396395" cy="20668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1309436" y="712893"/>
            <a:ext cx="6131320" cy="24951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8081859" y="1539652"/>
            <a:ext cx="9623971" cy="7599245"/>
          </a:xfrm>
          <a:prstGeom prst="rect">
            <a:avLst/>
          </a:prstGeom>
          <a:noFill/>
          <a:ln>
            <a:noFill/>
          </a:ln>
        </p:spPr>
        <p:txBody>
          <a:bodyPr anchorCtr="0" anchor="t" bIns="45700" lIns="91425" spcFirstLastPara="1" rIns="91425" wrap="square" tIns="45700">
            <a:normAutofit/>
          </a:bodyPr>
          <a:lstStyle>
            <a:lvl1pPr indent="-545401" lvl="0" marL="457200" algn="l">
              <a:lnSpc>
                <a:spcPct val="90000"/>
              </a:lnSpc>
              <a:spcBef>
                <a:spcPts val="1559"/>
              </a:spcBef>
              <a:spcAft>
                <a:spcPts val="0"/>
              </a:spcAft>
              <a:buClr>
                <a:schemeClr val="dk1"/>
              </a:buClr>
              <a:buSzPts val="4989"/>
              <a:buChar char="•"/>
              <a:defRPr sz="4989"/>
            </a:lvl1pPr>
            <a:lvl2pPr indent="-505841" lvl="1" marL="914400" algn="l">
              <a:lnSpc>
                <a:spcPct val="90000"/>
              </a:lnSpc>
              <a:spcBef>
                <a:spcPts val="780"/>
              </a:spcBef>
              <a:spcAft>
                <a:spcPts val="0"/>
              </a:spcAft>
              <a:buClr>
                <a:schemeClr val="dk1"/>
              </a:buClr>
              <a:buSzPts val="4366"/>
              <a:buChar char="•"/>
              <a:defRPr sz="4366"/>
            </a:lvl2pPr>
            <a:lvl3pPr indent="-466217" lvl="2" marL="1371600" algn="l">
              <a:lnSpc>
                <a:spcPct val="90000"/>
              </a:lnSpc>
              <a:spcBef>
                <a:spcPts val="780"/>
              </a:spcBef>
              <a:spcAft>
                <a:spcPts val="0"/>
              </a:spcAft>
              <a:buClr>
                <a:schemeClr val="dk1"/>
              </a:buClr>
              <a:buSzPts val="3742"/>
              <a:buChar char="•"/>
              <a:defRPr sz="3741"/>
            </a:lvl3pPr>
            <a:lvl4pPr indent="-426592" lvl="3" marL="1828800" algn="l">
              <a:lnSpc>
                <a:spcPct val="90000"/>
              </a:lnSpc>
              <a:spcBef>
                <a:spcPts val="780"/>
              </a:spcBef>
              <a:spcAft>
                <a:spcPts val="0"/>
              </a:spcAft>
              <a:buClr>
                <a:schemeClr val="dk1"/>
              </a:buClr>
              <a:buSzPts val="3118"/>
              <a:buChar char="•"/>
              <a:defRPr sz="3118"/>
            </a:lvl4pPr>
            <a:lvl5pPr indent="-426592" lvl="4" marL="2286000" algn="l">
              <a:lnSpc>
                <a:spcPct val="90000"/>
              </a:lnSpc>
              <a:spcBef>
                <a:spcPts val="780"/>
              </a:spcBef>
              <a:spcAft>
                <a:spcPts val="0"/>
              </a:spcAft>
              <a:buClr>
                <a:schemeClr val="dk1"/>
              </a:buClr>
              <a:buSzPts val="3118"/>
              <a:buChar char="•"/>
              <a:defRPr sz="3118"/>
            </a:lvl5pPr>
            <a:lvl6pPr indent="-426592" lvl="5" marL="2743200" algn="l">
              <a:lnSpc>
                <a:spcPct val="90000"/>
              </a:lnSpc>
              <a:spcBef>
                <a:spcPts val="780"/>
              </a:spcBef>
              <a:spcAft>
                <a:spcPts val="0"/>
              </a:spcAft>
              <a:buClr>
                <a:schemeClr val="dk1"/>
              </a:buClr>
              <a:buSzPts val="3118"/>
              <a:buChar char="•"/>
              <a:defRPr sz="3118"/>
            </a:lvl6pPr>
            <a:lvl7pPr indent="-426592" lvl="6" marL="3200400" algn="l">
              <a:lnSpc>
                <a:spcPct val="90000"/>
              </a:lnSpc>
              <a:spcBef>
                <a:spcPts val="780"/>
              </a:spcBef>
              <a:spcAft>
                <a:spcPts val="0"/>
              </a:spcAft>
              <a:buClr>
                <a:schemeClr val="dk1"/>
              </a:buClr>
              <a:buSzPts val="3118"/>
              <a:buChar char="•"/>
              <a:defRPr sz="3118"/>
            </a:lvl7pPr>
            <a:lvl8pPr indent="-426592" lvl="7" marL="3657600" algn="l">
              <a:lnSpc>
                <a:spcPct val="90000"/>
              </a:lnSpc>
              <a:spcBef>
                <a:spcPts val="780"/>
              </a:spcBef>
              <a:spcAft>
                <a:spcPts val="0"/>
              </a:spcAft>
              <a:buClr>
                <a:schemeClr val="dk1"/>
              </a:buClr>
              <a:buSzPts val="3118"/>
              <a:buChar char="•"/>
              <a:defRPr sz="3118"/>
            </a:lvl8pPr>
            <a:lvl9pPr indent="-426592" lvl="8" marL="4114800" algn="l">
              <a:lnSpc>
                <a:spcPct val="90000"/>
              </a:lnSpc>
              <a:spcBef>
                <a:spcPts val="780"/>
              </a:spcBef>
              <a:spcAft>
                <a:spcPts val="0"/>
              </a:spcAft>
              <a:buClr>
                <a:schemeClr val="dk1"/>
              </a:buClr>
              <a:buSzPts val="3118"/>
              <a:buChar char="•"/>
              <a:defRPr sz="3118"/>
            </a:lvl9pPr>
          </a:lstStyle>
          <a:p/>
        </p:txBody>
      </p:sp>
      <p:sp>
        <p:nvSpPr>
          <p:cNvPr id="61" name="Google Shape;61;p9"/>
          <p:cNvSpPr txBox="1"/>
          <p:nvPr>
            <p:ph idx="2" type="body"/>
          </p:nvPr>
        </p:nvSpPr>
        <p:spPr>
          <a:xfrm>
            <a:off x="1309436" y="3208020"/>
            <a:ext cx="6131320" cy="59432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559"/>
              </a:spcBef>
              <a:spcAft>
                <a:spcPts val="0"/>
              </a:spcAft>
              <a:buClr>
                <a:schemeClr val="dk1"/>
              </a:buClr>
              <a:buSzPts val="2495"/>
              <a:buNone/>
              <a:defRPr sz="2495"/>
            </a:lvl1pPr>
            <a:lvl2pPr indent="-228600" lvl="1" marL="914400" algn="l">
              <a:lnSpc>
                <a:spcPct val="90000"/>
              </a:lnSpc>
              <a:spcBef>
                <a:spcPts val="780"/>
              </a:spcBef>
              <a:spcAft>
                <a:spcPts val="0"/>
              </a:spcAft>
              <a:buClr>
                <a:schemeClr val="dk1"/>
              </a:buClr>
              <a:buSzPts val="2183"/>
              <a:buNone/>
              <a:defRPr sz="2183"/>
            </a:lvl2pPr>
            <a:lvl3pPr indent="-228600" lvl="2" marL="1371600" algn="l">
              <a:lnSpc>
                <a:spcPct val="90000"/>
              </a:lnSpc>
              <a:spcBef>
                <a:spcPts val="780"/>
              </a:spcBef>
              <a:spcAft>
                <a:spcPts val="0"/>
              </a:spcAft>
              <a:buClr>
                <a:schemeClr val="dk1"/>
              </a:buClr>
              <a:buSzPts val="1871"/>
              <a:buNone/>
              <a:defRPr sz="1870"/>
            </a:lvl3pPr>
            <a:lvl4pPr indent="-228600" lvl="3" marL="1828800" algn="l">
              <a:lnSpc>
                <a:spcPct val="90000"/>
              </a:lnSpc>
              <a:spcBef>
                <a:spcPts val="780"/>
              </a:spcBef>
              <a:spcAft>
                <a:spcPts val="0"/>
              </a:spcAft>
              <a:buClr>
                <a:schemeClr val="dk1"/>
              </a:buClr>
              <a:buSzPts val="1559"/>
              <a:buNone/>
              <a:defRPr sz="1559"/>
            </a:lvl4pPr>
            <a:lvl5pPr indent="-228600" lvl="4" marL="2286000" algn="l">
              <a:lnSpc>
                <a:spcPct val="90000"/>
              </a:lnSpc>
              <a:spcBef>
                <a:spcPts val="780"/>
              </a:spcBef>
              <a:spcAft>
                <a:spcPts val="0"/>
              </a:spcAft>
              <a:buClr>
                <a:schemeClr val="dk1"/>
              </a:buClr>
              <a:buSzPts val="1559"/>
              <a:buNone/>
              <a:defRPr sz="1559"/>
            </a:lvl5pPr>
            <a:lvl6pPr indent="-228600" lvl="5" marL="2743200" algn="l">
              <a:lnSpc>
                <a:spcPct val="90000"/>
              </a:lnSpc>
              <a:spcBef>
                <a:spcPts val="780"/>
              </a:spcBef>
              <a:spcAft>
                <a:spcPts val="0"/>
              </a:spcAft>
              <a:buClr>
                <a:schemeClr val="dk1"/>
              </a:buClr>
              <a:buSzPts val="1559"/>
              <a:buNone/>
              <a:defRPr sz="1559"/>
            </a:lvl6pPr>
            <a:lvl7pPr indent="-228600" lvl="6" marL="3200400" algn="l">
              <a:lnSpc>
                <a:spcPct val="90000"/>
              </a:lnSpc>
              <a:spcBef>
                <a:spcPts val="780"/>
              </a:spcBef>
              <a:spcAft>
                <a:spcPts val="0"/>
              </a:spcAft>
              <a:buClr>
                <a:schemeClr val="dk1"/>
              </a:buClr>
              <a:buSzPts val="1559"/>
              <a:buNone/>
              <a:defRPr sz="1559"/>
            </a:lvl7pPr>
            <a:lvl8pPr indent="-228600" lvl="7" marL="3657600" algn="l">
              <a:lnSpc>
                <a:spcPct val="90000"/>
              </a:lnSpc>
              <a:spcBef>
                <a:spcPts val="780"/>
              </a:spcBef>
              <a:spcAft>
                <a:spcPts val="0"/>
              </a:spcAft>
              <a:buClr>
                <a:schemeClr val="dk1"/>
              </a:buClr>
              <a:buSzPts val="1559"/>
              <a:buNone/>
              <a:defRPr sz="1559"/>
            </a:lvl8pPr>
            <a:lvl9pPr indent="-228600" lvl="8" marL="4114800" algn="l">
              <a:lnSpc>
                <a:spcPct val="90000"/>
              </a:lnSpc>
              <a:spcBef>
                <a:spcPts val="780"/>
              </a:spcBef>
              <a:spcAft>
                <a:spcPts val="0"/>
              </a:spcAft>
              <a:buClr>
                <a:schemeClr val="dk1"/>
              </a:buClr>
              <a:buSzPts val="1559"/>
              <a:buNone/>
              <a:defRPr sz="1559"/>
            </a:lvl9pPr>
          </a:lstStyle>
          <a:p/>
        </p:txBody>
      </p:sp>
      <p:sp>
        <p:nvSpPr>
          <p:cNvPr id="62" name="Google Shape;62;p9"/>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309436" y="712893"/>
            <a:ext cx="6131320" cy="24951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8081859" y="1539652"/>
            <a:ext cx="9623971" cy="759924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559"/>
              </a:spcBef>
              <a:spcAft>
                <a:spcPts val="0"/>
              </a:spcAft>
              <a:buClr>
                <a:schemeClr val="dk1"/>
              </a:buClr>
              <a:buSzPts val="4989"/>
              <a:buFont typeface="Arial"/>
              <a:buNone/>
              <a:defRPr b="0" i="0" sz="4989" u="none" cap="none" strike="noStrike">
                <a:solidFill>
                  <a:schemeClr val="dk1"/>
                </a:solidFill>
                <a:latin typeface="Calibri"/>
                <a:ea typeface="Calibri"/>
                <a:cs typeface="Calibri"/>
                <a:sym typeface="Calibri"/>
              </a:defRPr>
            </a:lvl1pPr>
            <a:lvl2pPr lvl="1" marR="0" rtl="0" algn="l">
              <a:lnSpc>
                <a:spcPct val="90000"/>
              </a:lnSpc>
              <a:spcBef>
                <a:spcPts val="780"/>
              </a:spcBef>
              <a:spcAft>
                <a:spcPts val="0"/>
              </a:spcAft>
              <a:buClr>
                <a:schemeClr val="dk1"/>
              </a:buClr>
              <a:buSzPts val="4366"/>
              <a:buFont typeface="Arial"/>
              <a:buNone/>
              <a:defRPr b="0" i="0" sz="4366" u="none" cap="none" strike="noStrike">
                <a:solidFill>
                  <a:schemeClr val="dk1"/>
                </a:solidFill>
                <a:latin typeface="Calibri"/>
                <a:ea typeface="Calibri"/>
                <a:cs typeface="Calibri"/>
                <a:sym typeface="Calibri"/>
              </a:defRPr>
            </a:lvl2pPr>
            <a:lvl3pPr lvl="2" marR="0" rtl="0" algn="l">
              <a:lnSpc>
                <a:spcPct val="90000"/>
              </a:lnSpc>
              <a:spcBef>
                <a:spcPts val="780"/>
              </a:spcBef>
              <a:spcAft>
                <a:spcPts val="0"/>
              </a:spcAft>
              <a:buClr>
                <a:schemeClr val="dk1"/>
              </a:buClr>
              <a:buSzPts val="3742"/>
              <a:buFont typeface="Arial"/>
              <a:buNone/>
              <a:defRPr b="0" i="0" sz="3741" u="none" cap="none" strike="noStrike">
                <a:solidFill>
                  <a:schemeClr val="dk1"/>
                </a:solidFill>
                <a:latin typeface="Calibri"/>
                <a:ea typeface="Calibri"/>
                <a:cs typeface="Calibri"/>
                <a:sym typeface="Calibri"/>
              </a:defRPr>
            </a:lvl3pPr>
            <a:lvl4pPr lvl="3" marR="0" rtl="0" algn="l">
              <a:lnSpc>
                <a:spcPct val="90000"/>
              </a:lnSpc>
              <a:spcBef>
                <a:spcPts val="780"/>
              </a:spcBef>
              <a:spcAft>
                <a:spcPts val="0"/>
              </a:spcAft>
              <a:buClr>
                <a:schemeClr val="dk1"/>
              </a:buClr>
              <a:buSzPts val="3118"/>
              <a:buFont typeface="Arial"/>
              <a:buNone/>
              <a:defRPr b="0" i="0" sz="3118" u="none" cap="none" strike="noStrike">
                <a:solidFill>
                  <a:schemeClr val="dk1"/>
                </a:solidFill>
                <a:latin typeface="Calibri"/>
                <a:ea typeface="Calibri"/>
                <a:cs typeface="Calibri"/>
                <a:sym typeface="Calibri"/>
              </a:defRPr>
            </a:lvl4pPr>
            <a:lvl5pPr lvl="4" marR="0" rtl="0" algn="l">
              <a:lnSpc>
                <a:spcPct val="90000"/>
              </a:lnSpc>
              <a:spcBef>
                <a:spcPts val="780"/>
              </a:spcBef>
              <a:spcAft>
                <a:spcPts val="0"/>
              </a:spcAft>
              <a:buClr>
                <a:schemeClr val="dk1"/>
              </a:buClr>
              <a:buSzPts val="3118"/>
              <a:buFont typeface="Arial"/>
              <a:buNone/>
              <a:defRPr b="0" i="0" sz="3118" u="none" cap="none" strike="noStrike">
                <a:solidFill>
                  <a:schemeClr val="dk1"/>
                </a:solidFill>
                <a:latin typeface="Calibri"/>
                <a:ea typeface="Calibri"/>
                <a:cs typeface="Calibri"/>
                <a:sym typeface="Calibri"/>
              </a:defRPr>
            </a:lvl5pPr>
            <a:lvl6pPr lvl="5" marR="0" rtl="0" algn="l">
              <a:lnSpc>
                <a:spcPct val="90000"/>
              </a:lnSpc>
              <a:spcBef>
                <a:spcPts val="780"/>
              </a:spcBef>
              <a:spcAft>
                <a:spcPts val="0"/>
              </a:spcAft>
              <a:buClr>
                <a:schemeClr val="dk1"/>
              </a:buClr>
              <a:buSzPts val="3118"/>
              <a:buFont typeface="Arial"/>
              <a:buNone/>
              <a:defRPr b="0" i="0" sz="3118" u="none" cap="none" strike="noStrike">
                <a:solidFill>
                  <a:schemeClr val="dk1"/>
                </a:solidFill>
                <a:latin typeface="Calibri"/>
                <a:ea typeface="Calibri"/>
                <a:cs typeface="Calibri"/>
                <a:sym typeface="Calibri"/>
              </a:defRPr>
            </a:lvl6pPr>
            <a:lvl7pPr lvl="6" marR="0" rtl="0" algn="l">
              <a:lnSpc>
                <a:spcPct val="90000"/>
              </a:lnSpc>
              <a:spcBef>
                <a:spcPts val="780"/>
              </a:spcBef>
              <a:spcAft>
                <a:spcPts val="0"/>
              </a:spcAft>
              <a:buClr>
                <a:schemeClr val="dk1"/>
              </a:buClr>
              <a:buSzPts val="3118"/>
              <a:buFont typeface="Arial"/>
              <a:buNone/>
              <a:defRPr b="0" i="0" sz="3118" u="none" cap="none" strike="noStrike">
                <a:solidFill>
                  <a:schemeClr val="dk1"/>
                </a:solidFill>
                <a:latin typeface="Calibri"/>
                <a:ea typeface="Calibri"/>
                <a:cs typeface="Calibri"/>
                <a:sym typeface="Calibri"/>
              </a:defRPr>
            </a:lvl7pPr>
            <a:lvl8pPr lvl="7" marR="0" rtl="0" algn="l">
              <a:lnSpc>
                <a:spcPct val="90000"/>
              </a:lnSpc>
              <a:spcBef>
                <a:spcPts val="780"/>
              </a:spcBef>
              <a:spcAft>
                <a:spcPts val="0"/>
              </a:spcAft>
              <a:buClr>
                <a:schemeClr val="dk1"/>
              </a:buClr>
              <a:buSzPts val="3118"/>
              <a:buFont typeface="Arial"/>
              <a:buNone/>
              <a:defRPr b="0" i="0" sz="3118" u="none" cap="none" strike="noStrike">
                <a:solidFill>
                  <a:schemeClr val="dk1"/>
                </a:solidFill>
                <a:latin typeface="Calibri"/>
                <a:ea typeface="Calibri"/>
                <a:cs typeface="Calibri"/>
                <a:sym typeface="Calibri"/>
              </a:defRPr>
            </a:lvl8pPr>
            <a:lvl9pPr lvl="8" marR="0" rtl="0" algn="l">
              <a:lnSpc>
                <a:spcPct val="90000"/>
              </a:lnSpc>
              <a:spcBef>
                <a:spcPts val="780"/>
              </a:spcBef>
              <a:spcAft>
                <a:spcPts val="0"/>
              </a:spcAft>
              <a:buClr>
                <a:schemeClr val="dk1"/>
              </a:buClr>
              <a:buSzPts val="3118"/>
              <a:buFont typeface="Arial"/>
              <a:buNone/>
              <a:defRPr b="0" i="0" sz="3118"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309436" y="3208020"/>
            <a:ext cx="6131320" cy="59432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559"/>
              </a:spcBef>
              <a:spcAft>
                <a:spcPts val="0"/>
              </a:spcAft>
              <a:buClr>
                <a:schemeClr val="dk1"/>
              </a:buClr>
              <a:buSzPts val="2495"/>
              <a:buNone/>
              <a:defRPr sz="2495"/>
            </a:lvl1pPr>
            <a:lvl2pPr indent="-228600" lvl="1" marL="914400" algn="l">
              <a:lnSpc>
                <a:spcPct val="90000"/>
              </a:lnSpc>
              <a:spcBef>
                <a:spcPts val="780"/>
              </a:spcBef>
              <a:spcAft>
                <a:spcPts val="0"/>
              </a:spcAft>
              <a:buClr>
                <a:schemeClr val="dk1"/>
              </a:buClr>
              <a:buSzPts val="2183"/>
              <a:buNone/>
              <a:defRPr sz="2183"/>
            </a:lvl2pPr>
            <a:lvl3pPr indent="-228600" lvl="2" marL="1371600" algn="l">
              <a:lnSpc>
                <a:spcPct val="90000"/>
              </a:lnSpc>
              <a:spcBef>
                <a:spcPts val="780"/>
              </a:spcBef>
              <a:spcAft>
                <a:spcPts val="0"/>
              </a:spcAft>
              <a:buClr>
                <a:schemeClr val="dk1"/>
              </a:buClr>
              <a:buSzPts val="1871"/>
              <a:buNone/>
              <a:defRPr sz="1870"/>
            </a:lvl3pPr>
            <a:lvl4pPr indent="-228600" lvl="3" marL="1828800" algn="l">
              <a:lnSpc>
                <a:spcPct val="90000"/>
              </a:lnSpc>
              <a:spcBef>
                <a:spcPts val="780"/>
              </a:spcBef>
              <a:spcAft>
                <a:spcPts val="0"/>
              </a:spcAft>
              <a:buClr>
                <a:schemeClr val="dk1"/>
              </a:buClr>
              <a:buSzPts val="1559"/>
              <a:buNone/>
              <a:defRPr sz="1559"/>
            </a:lvl4pPr>
            <a:lvl5pPr indent="-228600" lvl="4" marL="2286000" algn="l">
              <a:lnSpc>
                <a:spcPct val="90000"/>
              </a:lnSpc>
              <a:spcBef>
                <a:spcPts val="780"/>
              </a:spcBef>
              <a:spcAft>
                <a:spcPts val="0"/>
              </a:spcAft>
              <a:buClr>
                <a:schemeClr val="dk1"/>
              </a:buClr>
              <a:buSzPts val="1559"/>
              <a:buNone/>
              <a:defRPr sz="1559"/>
            </a:lvl5pPr>
            <a:lvl6pPr indent="-228600" lvl="5" marL="2743200" algn="l">
              <a:lnSpc>
                <a:spcPct val="90000"/>
              </a:lnSpc>
              <a:spcBef>
                <a:spcPts val="780"/>
              </a:spcBef>
              <a:spcAft>
                <a:spcPts val="0"/>
              </a:spcAft>
              <a:buClr>
                <a:schemeClr val="dk1"/>
              </a:buClr>
              <a:buSzPts val="1559"/>
              <a:buNone/>
              <a:defRPr sz="1559"/>
            </a:lvl6pPr>
            <a:lvl7pPr indent="-228600" lvl="6" marL="3200400" algn="l">
              <a:lnSpc>
                <a:spcPct val="90000"/>
              </a:lnSpc>
              <a:spcBef>
                <a:spcPts val="780"/>
              </a:spcBef>
              <a:spcAft>
                <a:spcPts val="0"/>
              </a:spcAft>
              <a:buClr>
                <a:schemeClr val="dk1"/>
              </a:buClr>
              <a:buSzPts val="1559"/>
              <a:buNone/>
              <a:defRPr sz="1559"/>
            </a:lvl7pPr>
            <a:lvl8pPr indent="-228600" lvl="7" marL="3657600" algn="l">
              <a:lnSpc>
                <a:spcPct val="90000"/>
              </a:lnSpc>
              <a:spcBef>
                <a:spcPts val="780"/>
              </a:spcBef>
              <a:spcAft>
                <a:spcPts val="0"/>
              </a:spcAft>
              <a:buClr>
                <a:schemeClr val="dk1"/>
              </a:buClr>
              <a:buSzPts val="1559"/>
              <a:buNone/>
              <a:defRPr sz="1559"/>
            </a:lvl8pPr>
            <a:lvl9pPr indent="-228600" lvl="8" marL="4114800" algn="l">
              <a:lnSpc>
                <a:spcPct val="90000"/>
              </a:lnSpc>
              <a:spcBef>
                <a:spcPts val="780"/>
              </a:spcBef>
              <a:spcAft>
                <a:spcPts val="0"/>
              </a:spcAft>
              <a:buClr>
                <a:schemeClr val="dk1"/>
              </a:buClr>
              <a:buSzPts val="1559"/>
              <a:buNone/>
              <a:defRPr sz="1559"/>
            </a:lvl9pPr>
          </a:lstStyle>
          <a:p/>
        </p:txBody>
      </p:sp>
      <p:sp>
        <p:nvSpPr>
          <p:cNvPr id="69" name="Google Shape;69;p10"/>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06959" y="569326"/>
            <a:ext cx="16396395" cy="206689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6860"/>
              <a:buFont typeface="Calibri"/>
              <a:buNone/>
              <a:defRPr b="0" i="0" sz="686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306959" y="2846623"/>
            <a:ext cx="16396395" cy="6784864"/>
          </a:xfrm>
          <a:prstGeom prst="rect">
            <a:avLst/>
          </a:prstGeom>
          <a:noFill/>
          <a:ln>
            <a:noFill/>
          </a:ln>
        </p:spPr>
        <p:txBody>
          <a:bodyPr anchorCtr="0" anchor="t" bIns="45700" lIns="91425" spcFirstLastPara="1" rIns="91425" wrap="square" tIns="45700">
            <a:normAutofit/>
          </a:bodyPr>
          <a:lstStyle>
            <a:lvl1pPr indent="-505841" lvl="0" marL="457200" marR="0" rtl="0" algn="l">
              <a:lnSpc>
                <a:spcPct val="90000"/>
              </a:lnSpc>
              <a:spcBef>
                <a:spcPts val="1559"/>
              </a:spcBef>
              <a:spcAft>
                <a:spcPts val="0"/>
              </a:spcAft>
              <a:buClr>
                <a:schemeClr val="dk1"/>
              </a:buClr>
              <a:buSzPts val="4366"/>
              <a:buFont typeface="Arial"/>
              <a:buChar char="•"/>
              <a:defRPr b="0" i="0" sz="4366" u="none" cap="none" strike="noStrike">
                <a:solidFill>
                  <a:schemeClr val="dk1"/>
                </a:solidFill>
                <a:latin typeface="Calibri"/>
                <a:ea typeface="Calibri"/>
                <a:cs typeface="Calibri"/>
                <a:sym typeface="Calibri"/>
              </a:defRPr>
            </a:lvl1pPr>
            <a:lvl2pPr indent="-466217" lvl="1" marL="914400" marR="0" rtl="0" algn="l">
              <a:lnSpc>
                <a:spcPct val="90000"/>
              </a:lnSpc>
              <a:spcBef>
                <a:spcPts val="780"/>
              </a:spcBef>
              <a:spcAft>
                <a:spcPts val="0"/>
              </a:spcAft>
              <a:buClr>
                <a:schemeClr val="dk1"/>
              </a:buClr>
              <a:buSzPts val="3742"/>
              <a:buFont typeface="Arial"/>
              <a:buChar char="•"/>
              <a:defRPr b="0" i="0" sz="3741" u="none" cap="none" strike="noStrike">
                <a:solidFill>
                  <a:schemeClr val="dk1"/>
                </a:solidFill>
                <a:latin typeface="Calibri"/>
                <a:ea typeface="Calibri"/>
                <a:cs typeface="Calibri"/>
                <a:sym typeface="Calibri"/>
              </a:defRPr>
            </a:lvl2pPr>
            <a:lvl3pPr indent="-426592" lvl="2" marL="1371600" marR="0" rtl="0" algn="l">
              <a:lnSpc>
                <a:spcPct val="90000"/>
              </a:lnSpc>
              <a:spcBef>
                <a:spcPts val="780"/>
              </a:spcBef>
              <a:spcAft>
                <a:spcPts val="0"/>
              </a:spcAft>
              <a:buClr>
                <a:schemeClr val="dk1"/>
              </a:buClr>
              <a:buSzPts val="3118"/>
              <a:buFont typeface="Arial"/>
              <a:buChar char="•"/>
              <a:defRPr b="0" i="0" sz="3118" u="none" cap="none" strike="noStrike">
                <a:solidFill>
                  <a:schemeClr val="dk1"/>
                </a:solidFill>
                <a:latin typeface="Calibri"/>
                <a:ea typeface="Calibri"/>
                <a:cs typeface="Calibri"/>
                <a:sym typeface="Calibri"/>
              </a:defRPr>
            </a:lvl3pPr>
            <a:lvl4pPr indent="-406844" lvl="3" marL="18288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4pPr>
            <a:lvl5pPr indent="-406844" lvl="4" marL="22860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5pPr>
            <a:lvl6pPr indent="-406844" lvl="5" marL="27432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6pPr>
            <a:lvl7pPr indent="-406844" lvl="6" marL="32004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7pPr>
            <a:lvl8pPr indent="-406844" lvl="7" marL="36576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8pPr>
            <a:lvl9pPr indent="-406844" lvl="8" marL="4114800" marR="0" rtl="0" algn="l">
              <a:lnSpc>
                <a:spcPct val="90000"/>
              </a:lnSpc>
              <a:spcBef>
                <a:spcPts val="780"/>
              </a:spcBef>
              <a:spcAft>
                <a:spcPts val="0"/>
              </a:spcAft>
              <a:buClr>
                <a:schemeClr val="dk1"/>
              </a:buClr>
              <a:buSzPts val="2807"/>
              <a:buFont typeface="Arial"/>
              <a:buChar char="•"/>
              <a:defRPr b="0" i="0" sz="2807"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306959" y="9911198"/>
            <a:ext cx="4277320" cy="5693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7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6297166" y="9911198"/>
            <a:ext cx="6415981" cy="5693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87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870" u="none" cap="none" strike="noStrike">
                <a:solidFill>
                  <a:srgbClr val="888888"/>
                </a:solidFill>
                <a:latin typeface="Calibri"/>
                <a:ea typeface="Calibri"/>
                <a:cs typeface="Calibri"/>
                <a:sym typeface="Calibri"/>
              </a:defRPr>
            </a:lvl1pPr>
            <a:lvl2pPr indent="0" lvl="1" marL="0" marR="0" rtl="0" algn="r">
              <a:spcBef>
                <a:spcPts val="0"/>
              </a:spcBef>
              <a:buNone/>
              <a:defRPr b="0" i="0" sz="1870" u="none" cap="none" strike="noStrike">
                <a:solidFill>
                  <a:srgbClr val="888888"/>
                </a:solidFill>
                <a:latin typeface="Calibri"/>
                <a:ea typeface="Calibri"/>
                <a:cs typeface="Calibri"/>
                <a:sym typeface="Calibri"/>
              </a:defRPr>
            </a:lvl2pPr>
            <a:lvl3pPr indent="0" lvl="2" marL="0" marR="0" rtl="0" algn="r">
              <a:spcBef>
                <a:spcPts val="0"/>
              </a:spcBef>
              <a:buNone/>
              <a:defRPr b="0" i="0" sz="1870" u="none" cap="none" strike="noStrike">
                <a:solidFill>
                  <a:srgbClr val="888888"/>
                </a:solidFill>
                <a:latin typeface="Calibri"/>
                <a:ea typeface="Calibri"/>
                <a:cs typeface="Calibri"/>
                <a:sym typeface="Calibri"/>
              </a:defRPr>
            </a:lvl3pPr>
            <a:lvl4pPr indent="0" lvl="3" marL="0" marR="0" rtl="0" algn="r">
              <a:spcBef>
                <a:spcPts val="0"/>
              </a:spcBef>
              <a:buNone/>
              <a:defRPr b="0" i="0" sz="1870" u="none" cap="none" strike="noStrike">
                <a:solidFill>
                  <a:srgbClr val="888888"/>
                </a:solidFill>
                <a:latin typeface="Calibri"/>
                <a:ea typeface="Calibri"/>
                <a:cs typeface="Calibri"/>
                <a:sym typeface="Calibri"/>
              </a:defRPr>
            </a:lvl4pPr>
            <a:lvl5pPr indent="0" lvl="4" marL="0" marR="0" rtl="0" algn="r">
              <a:spcBef>
                <a:spcPts val="0"/>
              </a:spcBef>
              <a:buNone/>
              <a:defRPr b="0" i="0" sz="1870" u="none" cap="none" strike="noStrike">
                <a:solidFill>
                  <a:srgbClr val="888888"/>
                </a:solidFill>
                <a:latin typeface="Calibri"/>
                <a:ea typeface="Calibri"/>
                <a:cs typeface="Calibri"/>
                <a:sym typeface="Calibri"/>
              </a:defRPr>
            </a:lvl5pPr>
            <a:lvl6pPr indent="0" lvl="5" marL="0" marR="0" rtl="0" algn="r">
              <a:spcBef>
                <a:spcPts val="0"/>
              </a:spcBef>
              <a:buNone/>
              <a:defRPr b="0" i="0" sz="1870" u="none" cap="none" strike="noStrike">
                <a:solidFill>
                  <a:srgbClr val="888888"/>
                </a:solidFill>
                <a:latin typeface="Calibri"/>
                <a:ea typeface="Calibri"/>
                <a:cs typeface="Calibri"/>
                <a:sym typeface="Calibri"/>
              </a:defRPr>
            </a:lvl6pPr>
            <a:lvl7pPr indent="0" lvl="6" marL="0" marR="0" rtl="0" algn="r">
              <a:spcBef>
                <a:spcPts val="0"/>
              </a:spcBef>
              <a:buNone/>
              <a:defRPr b="0" i="0" sz="1870" u="none" cap="none" strike="noStrike">
                <a:solidFill>
                  <a:srgbClr val="888888"/>
                </a:solidFill>
                <a:latin typeface="Calibri"/>
                <a:ea typeface="Calibri"/>
                <a:cs typeface="Calibri"/>
                <a:sym typeface="Calibri"/>
              </a:defRPr>
            </a:lvl7pPr>
            <a:lvl8pPr indent="0" lvl="7" marL="0" marR="0" rtl="0" algn="r">
              <a:spcBef>
                <a:spcPts val="0"/>
              </a:spcBef>
              <a:buNone/>
              <a:defRPr b="0" i="0" sz="1870" u="none" cap="none" strike="noStrike">
                <a:solidFill>
                  <a:srgbClr val="888888"/>
                </a:solidFill>
                <a:latin typeface="Calibri"/>
                <a:ea typeface="Calibri"/>
                <a:cs typeface="Calibri"/>
                <a:sym typeface="Calibri"/>
              </a:defRPr>
            </a:lvl8pPr>
            <a:lvl9pPr indent="0" lvl="8" marL="0" marR="0" rtl="0" algn="r">
              <a:spcBef>
                <a:spcPts val="0"/>
              </a:spcBef>
              <a:buNone/>
              <a:defRPr b="0" i="0" sz="187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www.kaggle.com/datasets/megantors/test-images-fire-humans" TargetMode="External"/><Relationship Id="rId4" Type="http://schemas.openxmlformats.org/officeDocument/2006/relationships/hyperlink" Target="https://www.kaggle.com/datasets/phylake1337/fire-datase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3"/>
          <p:cNvGrpSpPr/>
          <p:nvPr/>
        </p:nvGrpSpPr>
        <p:grpSpPr>
          <a:xfrm>
            <a:off x="-3939" y="2070100"/>
            <a:ext cx="15071695" cy="827992"/>
            <a:chOff x="-16184" y="8640158"/>
            <a:chExt cx="4045716" cy="439420"/>
          </a:xfrm>
        </p:grpSpPr>
        <p:sp>
          <p:nvSpPr>
            <p:cNvPr id="90" name="Google Shape;90;p13"/>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1" marL="457200" marR="0" rtl="0" algn="ctr">
                <a:spcBef>
                  <a:spcPts val="0"/>
                </a:spcBef>
                <a:spcAft>
                  <a:spcPts val="0"/>
                </a:spcAft>
                <a:buClr>
                  <a:srgbClr val="000000"/>
                </a:buClr>
                <a:buFont typeface="Arial"/>
                <a:buNone/>
              </a:pPr>
              <a:r>
                <a:rPr lang="en-US" sz="4800">
                  <a:solidFill>
                    <a:schemeClr val="lt1"/>
                  </a:solidFill>
                  <a:latin typeface="Times New Roman"/>
                  <a:ea typeface="Times New Roman"/>
                  <a:cs typeface="Times New Roman"/>
                  <a:sym typeface="Times New Roman"/>
                </a:rPr>
                <a:t>Detection of Human in flame using HOG &amp; SVM</a:t>
              </a:r>
              <a:endParaRPr i="0" sz="1800" u="none" cap="none" strike="noStrike">
                <a:solidFill>
                  <a:schemeClr val="lt1"/>
                </a:solidFill>
                <a:latin typeface="Times New Roman"/>
                <a:ea typeface="Times New Roman"/>
                <a:cs typeface="Times New Roman"/>
                <a:sym typeface="Times New Roman"/>
              </a:endParaRPr>
            </a:p>
          </p:txBody>
        </p:sp>
        <p:sp>
          <p:nvSpPr>
            <p:cNvPr id="91" name="Google Shape;91;p13"/>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2" name="Google Shape;92;p13"/>
          <p:cNvSpPr txBox="1"/>
          <p:nvPr/>
        </p:nvSpPr>
        <p:spPr>
          <a:xfrm>
            <a:off x="208756" y="698500"/>
            <a:ext cx="112776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Institute </a:t>
            </a:r>
            <a:r>
              <a:rPr lang="en-US" sz="4000">
                <a:solidFill>
                  <a:srgbClr val="2F5496"/>
                </a:solidFill>
                <a:latin typeface="Times New Roman"/>
                <a:ea typeface="Times New Roman"/>
                <a:cs typeface="Times New Roman"/>
                <a:sym typeface="Times New Roman"/>
              </a:rPr>
              <a:t>of Engineering &amp; Technology, Lucknow </a:t>
            </a:r>
            <a:endParaRPr/>
          </a:p>
        </p:txBody>
      </p:sp>
      <p:grpSp>
        <p:nvGrpSpPr>
          <p:cNvPr id="93" name="Google Shape;93;p13"/>
          <p:cNvGrpSpPr/>
          <p:nvPr/>
        </p:nvGrpSpPr>
        <p:grpSpPr>
          <a:xfrm>
            <a:off x="-19844" y="4221843"/>
            <a:ext cx="4134644" cy="667645"/>
            <a:chOff x="601553" y="8642689"/>
            <a:chExt cx="3734795" cy="354323"/>
          </a:xfrm>
        </p:grpSpPr>
        <p:sp>
          <p:nvSpPr>
            <p:cNvPr id="94" name="Google Shape;94;p13"/>
            <p:cNvSpPr/>
            <p:nvPr/>
          </p:nvSpPr>
          <p:spPr>
            <a:xfrm>
              <a:off x="601553" y="8642693"/>
              <a:ext cx="3321810" cy="354319"/>
            </a:xfrm>
            <a:custGeom>
              <a:rect b="b" l="l" r="r" t="t"/>
              <a:pathLst>
                <a:path extrusionOk="0" h="439420" w="3844925">
                  <a:moveTo>
                    <a:pt x="0" y="439204"/>
                  </a:moveTo>
                  <a:lnTo>
                    <a:pt x="3844798" y="439204"/>
                  </a:lnTo>
                  <a:lnTo>
                    <a:pt x="3844798" y="0"/>
                  </a:lnTo>
                  <a:lnTo>
                    <a:pt x="0" y="0"/>
                  </a:lnTo>
                  <a:lnTo>
                    <a:pt x="0" y="439204"/>
                  </a:lnTo>
                  <a:close/>
                </a:path>
              </a:pathLst>
            </a:custGeom>
            <a:solidFill>
              <a:srgbClr val="C55A11"/>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	Presented by</a:t>
              </a:r>
              <a:endParaRPr sz="1800">
                <a:solidFill>
                  <a:schemeClr val="lt1"/>
                </a:solidFill>
                <a:latin typeface="Calibri"/>
                <a:ea typeface="Calibri"/>
                <a:cs typeface="Calibri"/>
                <a:sym typeface="Calibri"/>
              </a:endParaRPr>
            </a:p>
          </p:txBody>
        </p:sp>
        <p:sp>
          <p:nvSpPr>
            <p:cNvPr id="95" name="Google Shape;95;p13"/>
            <p:cNvSpPr/>
            <p:nvPr/>
          </p:nvSpPr>
          <p:spPr>
            <a:xfrm>
              <a:off x="3621605" y="8642689"/>
              <a:ext cx="714743" cy="354319"/>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6" name="Google Shape;96;p13"/>
          <p:cNvGrpSpPr/>
          <p:nvPr/>
        </p:nvGrpSpPr>
        <p:grpSpPr>
          <a:xfrm>
            <a:off x="15247247" y="4245779"/>
            <a:ext cx="3782909" cy="667644"/>
            <a:chOff x="-301759" y="8642690"/>
            <a:chExt cx="4225122" cy="354322"/>
          </a:xfrm>
        </p:grpSpPr>
        <p:sp>
          <p:nvSpPr>
            <p:cNvPr id="97" name="Google Shape;97;p13"/>
            <p:cNvSpPr/>
            <p:nvPr/>
          </p:nvSpPr>
          <p:spPr>
            <a:xfrm>
              <a:off x="0" y="8642690"/>
              <a:ext cx="3923363" cy="354319"/>
            </a:xfrm>
            <a:custGeom>
              <a:rect b="b" l="l" r="r" t="t"/>
              <a:pathLst>
                <a:path extrusionOk="0" h="439420" w="3844925">
                  <a:moveTo>
                    <a:pt x="0" y="439204"/>
                  </a:moveTo>
                  <a:lnTo>
                    <a:pt x="3844798" y="439204"/>
                  </a:lnTo>
                  <a:lnTo>
                    <a:pt x="3844798" y="0"/>
                  </a:lnTo>
                  <a:lnTo>
                    <a:pt x="0" y="0"/>
                  </a:lnTo>
                  <a:lnTo>
                    <a:pt x="0" y="439204"/>
                  </a:lnTo>
                  <a:close/>
                </a:path>
              </a:pathLst>
            </a:custGeom>
            <a:solidFill>
              <a:srgbClr val="C55A11"/>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	Supervised by</a:t>
              </a:r>
              <a:endParaRPr sz="1800">
                <a:solidFill>
                  <a:schemeClr val="lt1"/>
                </a:solidFill>
                <a:latin typeface="Calibri"/>
                <a:ea typeface="Calibri"/>
                <a:cs typeface="Calibri"/>
                <a:sym typeface="Calibri"/>
              </a:endParaRPr>
            </a:p>
          </p:txBody>
        </p:sp>
        <p:sp>
          <p:nvSpPr>
            <p:cNvPr id="98" name="Google Shape;98;p13"/>
            <p:cNvSpPr/>
            <p:nvPr/>
          </p:nvSpPr>
          <p:spPr>
            <a:xfrm>
              <a:off x="-301759" y="8642693"/>
              <a:ext cx="714743" cy="354319"/>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9" name="Google Shape;99;p13"/>
          <p:cNvSpPr txBox="1"/>
          <p:nvPr/>
        </p:nvSpPr>
        <p:spPr>
          <a:xfrm>
            <a:off x="317578" y="5257923"/>
            <a:ext cx="44196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Sumit Kumar Gupta</a:t>
            </a:r>
            <a:r>
              <a:rPr b="1" lang="en-US" sz="3000">
                <a:solidFill>
                  <a:schemeClr val="dk1"/>
                </a:solidFill>
                <a:latin typeface="Calibri"/>
                <a:ea typeface="Calibri"/>
                <a:cs typeface="Calibri"/>
                <a:sym typeface="Calibri"/>
              </a:rPr>
              <a:t> </a:t>
            </a:r>
            <a:r>
              <a:rPr lang="en-US" sz="3000">
                <a:solidFill>
                  <a:schemeClr val="dk1"/>
                </a:solidFill>
                <a:latin typeface="Calibri"/>
                <a:ea typeface="Calibri"/>
                <a:cs typeface="Calibri"/>
                <a:sym typeface="Calibri"/>
              </a:rPr>
              <a:t>(</a:t>
            </a:r>
            <a:r>
              <a:rPr lang="en-US" sz="3000">
                <a:solidFill>
                  <a:schemeClr val="dk1"/>
                </a:solidFill>
                <a:latin typeface="Calibri"/>
                <a:ea typeface="Calibri"/>
                <a:cs typeface="Calibri"/>
                <a:sym typeface="Calibri"/>
              </a:rPr>
              <a:t>1805232059</a:t>
            </a:r>
            <a:r>
              <a:rPr lang="en-US" sz="3000">
                <a:solidFill>
                  <a:schemeClr val="dk1"/>
                </a:solidFill>
                <a:latin typeface="Calibri"/>
                <a:ea typeface="Calibri"/>
                <a:cs typeface="Calibri"/>
                <a:sym typeface="Calibri"/>
              </a:rPr>
              <a:t>)</a:t>
            </a:r>
            <a:endParaRPr sz="1600">
              <a:latin typeface="Calibri"/>
              <a:ea typeface="Calibri"/>
              <a:cs typeface="Calibri"/>
              <a:sym typeface="Calibri"/>
            </a:endParaRPr>
          </a:p>
          <a:p>
            <a:pPr indent="0" lvl="0" marL="0" marR="0" rtl="0" algn="l">
              <a:spcBef>
                <a:spcPts val="0"/>
              </a:spcBef>
              <a:spcAft>
                <a:spcPts val="0"/>
              </a:spcAft>
              <a:buNone/>
            </a:pPr>
            <a:r>
              <a:rPr b="1" lang="en-US" sz="3000">
                <a:solidFill>
                  <a:schemeClr val="dk1"/>
                </a:solidFill>
                <a:latin typeface="Calibri"/>
                <a:ea typeface="Calibri"/>
                <a:cs typeface="Calibri"/>
                <a:sym typeface="Calibri"/>
              </a:rPr>
              <a:t>Piyush Kumar Singh</a:t>
            </a:r>
            <a:r>
              <a:rPr lang="en-US" sz="3000">
                <a:solidFill>
                  <a:schemeClr val="dk1"/>
                </a:solidFill>
                <a:latin typeface="Calibri"/>
                <a:ea typeface="Calibri"/>
                <a:cs typeface="Calibri"/>
                <a:sym typeface="Calibri"/>
              </a:rPr>
              <a:t> (1900520139002)</a:t>
            </a:r>
            <a:endParaRPr sz="1600">
              <a:latin typeface="Calibri"/>
              <a:ea typeface="Calibri"/>
              <a:cs typeface="Calibri"/>
              <a:sym typeface="Calibri"/>
            </a:endParaRPr>
          </a:p>
          <a:p>
            <a:pPr indent="0" lvl="0" marL="0" marR="0" rtl="0" algn="l">
              <a:spcBef>
                <a:spcPts val="0"/>
              </a:spcBef>
              <a:spcAft>
                <a:spcPts val="0"/>
              </a:spcAft>
              <a:buNone/>
            </a:pPr>
            <a:r>
              <a:rPr b="1" lang="en-US" sz="3000">
                <a:solidFill>
                  <a:schemeClr val="dk1"/>
                </a:solidFill>
                <a:latin typeface="Calibri"/>
                <a:ea typeface="Calibri"/>
                <a:cs typeface="Calibri"/>
                <a:sym typeface="Calibri"/>
              </a:rPr>
              <a:t>Sahil Chaudhary </a:t>
            </a:r>
            <a:r>
              <a:rPr lang="en-US" sz="3000">
                <a:solidFill>
                  <a:schemeClr val="dk1"/>
                </a:solidFill>
                <a:latin typeface="Calibri"/>
                <a:ea typeface="Calibri"/>
                <a:cs typeface="Calibri"/>
                <a:sym typeface="Calibri"/>
              </a:rPr>
              <a:t>(</a:t>
            </a:r>
            <a:r>
              <a:rPr lang="en-US" sz="3000">
                <a:solidFill>
                  <a:schemeClr val="dk1"/>
                </a:solidFill>
                <a:latin typeface="Calibri"/>
                <a:ea typeface="Calibri"/>
                <a:cs typeface="Calibri"/>
                <a:sym typeface="Calibri"/>
              </a:rPr>
              <a:t>1805213047</a:t>
            </a:r>
            <a:r>
              <a:rPr lang="en-US" sz="3000">
                <a:solidFill>
                  <a:schemeClr val="dk1"/>
                </a:solidFill>
                <a:latin typeface="Calibri"/>
                <a:ea typeface="Calibri"/>
                <a:cs typeface="Calibri"/>
                <a:sym typeface="Calibri"/>
              </a:rPr>
              <a:t>)</a:t>
            </a:r>
            <a:endParaRPr sz="1600">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3"/>
          <p:cNvSpPr txBox="1"/>
          <p:nvPr/>
        </p:nvSpPr>
        <p:spPr>
          <a:xfrm>
            <a:off x="15067575" y="5481100"/>
            <a:ext cx="3353100" cy="138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Prof. Upendra Kumar</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Ms. Mudita Sharan</a:t>
            </a:r>
            <a:endParaRPr sz="2800">
              <a:solidFill>
                <a:schemeClr val="dk1"/>
              </a:solidFill>
              <a:latin typeface="Calibri"/>
              <a:ea typeface="Calibri"/>
              <a:cs typeface="Calibri"/>
              <a:sym typeface="Calibri"/>
            </a:endParaRPr>
          </a:p>
        </p:txBody>
      </p:sp>
      <p:sp>
        <p:nvSpPr>
          <p:cNvPr id="101" name="Google Shape;101;p13"/>
          <p:cNvSpPr txBox="1"/>
          <p:nvPr/>
        </p:nvSpPr>
        <p:spPr>
          <a:xfrm>
            <a:off x="5085556" y="6650942"/>
            <a:ext cx="8044500" cy="255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Times New Roman"/>
                <a:ea typeface="Times New Roman"/>
                <a:cs typeface="Times New Roman"/>
                <a:sym typeface="Times New Roman"/>
              </a:rPr>
              <a:t>Submitted for the partial fulfillment </a:t>
            </a:r>
            <a:endParaRPr/>
          </a:p>
          <a:p>
            <a:pPr indent="0" lvl="0" marL="0" marR="0" rtl="0" algn="ctr">
              <a:spcBef>
                <a:spcPts val="0"/>
              </a:spcBef>
              <a:spcAft>
                <a:spcPts val="0"/>
              </a:spcAft>
              <a:buNone/>
            </a:pPr>
            <a:r>
              <a:rPr lang="en-US" sz="3200">
                <a:solidFill>
                  <a:schemeClr val="dk1"/>
                </a:solidFill>
                <a:latin typeface="Times New Roman"/>
                <a:ea typeface="Times New Roman"/>
                <a:cs typeface="Times New Roman"/>
                <a:sym typeface="Times New Roman"/>
              </a:rPr>
              <a:t>of </a:t>
            </a:r>
            <a:endParaRPr/>
          </a:p>
          <a:p>
            <a:pPr indent="0" lvl="0" marL="0" marR="0" rtl="0" algn="ctr">
              <a:spcBef>
                <a:spcPts val="0"/>
              </a:spcBef>
              <a:spcAft>
                <a:spcPts val="0"/>
              </a:spcAft>
              <a:buNone/>
            </a:pPr>
            <a:r>
              <a:rPr lang="en-US" sz="3200">
                <a:solidFill>
                  <a:schemeClr val="dk1"/>
                </a:solidFill>
                <a:latin typeface="Times New Roman"/>
                <a:ea typeface="Times New Roman"/>
                <a:cs typeface="Times New Roman"/>
                <a:sym typeface="Times New Roman"/>
              </a:rPr>
              <a:t>B.Tech</a:t>
            </a:r>
            <a:endParaRPr/>
          </a:p>
          <a:p>
            <a:pPr indent="0" lvl="0" marL="0" marR="0" rtl="0" algn="ctr">
              <a:spcBef>
                <a:spcPts val="0"/>
              </a:spcBef>
              <a:spcAft>
                <a:spcPts val="0"/>
              </a:spcAft>
              <a:buNone/>
            </a:pPr>
            <a:r>
              <a:rPr lang="en-US" sz="3200">
                <a:solidFill>
                  <a:schemeClr val="dk1"/>
                </a:solidFill>
                <a:latin typeface="Times New Roman"/>
                <a:ea typeface="Times New Roman"/>
                <a:cs typeface="Times New Roman"/>
                <a:sym typeface="Times New Roman"/>
              </a:rPr>
              <a:t>in </a:t>
            </a:r>
            <a:endParaRPr/>
          </a:p>
          <a:p>
            <a:pPr indent="0" lvl="0" marL="0" marR="0" rtl="0" algn="ctr">
              <a:spcBef>
                <a:spcPts val="0"/>
              </a:spcBef>
              <a:spcAft>
                <a:spcPts val="0"/>
              </a:spcAft>
              <a:buNone/>
            </a:pPr>
            <a:r>
              <a:rPr lang="en-US" sz="3200">
                <a:solidFill>
                  <a:schemeClr val="dk1"/>
                </a:solidFill>
                <a:latin typeface="Times New Roman"/>
                <a:ea typeface="Times New Roman"/>
                <a:cs typeface="Times New Roman"/>
                <a:sym typeface="Times New Roman"/>
              </a:rPr>
              <a:t>Information Technology</a:t>
            </a:r>
            <a:endParaRPr/>
          </a:p>
        </p:txBody>
      </p:sp>
      <p:grpSp>
        <p:nvGrpSpPr>
          <p:cNvPr id="102" name="Google Shape;102;p13"/>
          <p:cNvGrpSpPr/>
          <p:nvPr/>
        </p:nvGrpSpPr>
        <p:grpSpPr>
          <a:xfrm>
            <a:off x="16237" y="9568581"/>
            <a:ext cx="19010314" cy="1112119"/>
            <a:chOff x="-2" y="9568581"/>
            <a:chExt cx="19010314" cy="1112119"/>
          </a:xfrm>
        </p:grpSpPr>
        <p:grpSp>
          <p:nvGrpSpPr>
            <p:cNvPr id="103" name="Google Shape;103;p13"/>
            <p:cNvGrpSpPr/>
            <p:nvPr/>
          </p:nvGrpSpPr>
          <p:grpSpPr>
            <a:xfrm>
              <a:off x="-2" y="9568581"/>
              <a:ext cx="19010314" cy="1112119"/>
              <a:chOff x="-324645" y="2222500"/>
              <a:chExt cx="22261686" cy="1302327"/>
            </a:xfrm>
          </p:grpSpPr>
          <p:sp>
            <p:nvSpPr>
              <p:cNvPr id="104" name="Google Shape;104;p13"/>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13"/>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 name="Google Shape;106;p13"/>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13"/>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June 2022</a:t>
            </a:r>
            <a:endParaRPr sz="2800">
              <a:solidFill>
                <a:schemeClr val="dk1"/>
              </a:solidFill>
              <a:latin typeface="Calibri"/>
              <a:ea typeface="Calibri"/>
              <a:cs typeface="Calibri"/>
              <a:sym typeface="Calibri"/>
            </a:endParaRPr>
          </a:p>
        </p:txBody>
      </p:sp>
      <p:sp>
        <p:nvSpPr>
          <p:cNvPr id="108" name="Google Shape;108;p13"/>
          <p:cNvSpPr txBox="1"/>
          <p:nvPr/>
        </p:nvSpPr>
        <p:spPr>
          <a:xfrm>
            <a:off x="665956" y="9771598"/>
            <a:ext cx="11277600" cy="56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100">
                <a:solidFill>
                  <a:schemeClr val="dk1"/>
                </a:solidFill>
                <a:latin typeface="Times New Roman"/>
                <a:ea typeface="Times New Roman"/>
                <a:cs typeface="Times New Roman"/>
                <a:sym typeface="Times New Roman"/>
              </a:rPr>
              <a:t>Department of Computer Science &amp; Information Technology</a:t>
            </a:r>
            <a:endParaRPr b="1" sz="3100"/>
          </a:p>
        </p:txBody>
      </p:sp>
      <p:sp>
        <p:nvSpPr>
          <p:cNvPr id="109" name="Google Shape;109;p13"/>
          <p:cNvSpPr txBox="1"/>
          <p:nvPr>
            <p:ph idx="12" type="sldNum"/>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a:solidFill>
                <a:schemeClr val="lt1"/>
              </a:solidFill>
            </a:endParaRPr>
          </a:p>
        </p:txBody>
      </p:sp>
      <p:pic>
        <p:nvPicPr>
          <p:cNvPr id="110" name="Google Shape;110;p13"/>
          <p:cNvPicPr preferRelativeResize="0"/>
          <p:nvPr/>
        </p:nvPicPr>
        <p:blipFill>
          <a:blip r:embed="rId3">
            <a:alphaModFix/>
          </a:blip>
          <a:stretch>
            <a:fillRect/>
          </a:stretch>
        </p:blipFill>
        <p:spPr>
          <a:xfrm>
            <a:off x="15604725" y="546100"/>
            <a:ext cx="2756425" cy="2756425"/>
          </a:xfrm>
          <a:prstGeom prst="rect">
            <a:avLst/>
          </a:prstGeom>
          <a:noFill/>
          <a:ln cap="sq" cmpd="sng" w="88900">
            <a:solidFill>
              <a:srgbClr val="FFFFFF"/>
            </a:solidFill>
            <a:prstDash val="solid"/>
            <a:miter lim="8000"/>
            <a:headEnd len="sm" w="sm" type="none"/>
            <a:tailEnd len="sm" w="sm" type="none"/>
          </a:ln>
          <a:effectLst>
            <a:outerShdw blurRad="55000" rotWithShape="0" algn="tl" dir="5400000" dist="18000">
              <a:srgbClr val="000000">
                <a:alpha val="40000"/>
              </a:srgbClr>
            </a:outerShdw>
          </a:effectLst>
        </p:spPr>
      </p:pic>
      <p:pic>
        <p:nvPicPr>
          <p:cNvPr id="111" name="Google Shape;111;p13"/>
          <p:cNvPicPr preferRelativeResize="0"/>
          <p:nvPr/>
        </p:nvPicPr>
        <p:blipFill>
          <a:blip r:embed="rId4">
            <a:alphaModFix/>
          </a:blip>
          <a:stretch>
            <a:fillRect/>
          </a:stretch>
        </p:blipFill>
        <p:spPr>
          <a:xfrm>
            <a:off x="6836588" y="3920025"/>
            <a:ext cx="4542430" cy="2368499"/>
          </a:xfrm>
          <a:prstGeom prst="rect">
            <a:avLst/>
          </a:prstGeom>
          <a:noFill/>
          <a:ln cap="sq" cmpd="sng" w="88900">
            <a:solidFill>
              <a:srgbClr val="FFFFFF"/>
            </a:solidFill>
            <a:prstDash val="solid"/>
            <a:miter lim="8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2"/>
          <p:cNvSpPr txBox="1"/>
          <p:nvPr>
            <p:ph idx="12" type="sldNum"/>
          </p:nvPr>
        </p:nvSpPr>
        <p:spPr>
          <a:xfrm>
            <a:off x="13426034" y="9911198"/>
            <a:ext cx="4277400" cy="569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sz="3200">
              <a:solidFill>
                <a:schemeClr val="lt1"/>
              </a:solidFill>
            </a:endParaRPr>
          </a:p>
        </p:txBody>
      </p:sp>
      <p:grpSp>
        <p:nvGrpSpPr>
          <p:cNvPr id="260" name="Google Shape;260;p22"/>
          <p:cNvGrpSpPr/>
          <p:nvPr/>
        </p:nvGrpSpPr>
        <p:grpSpPr>
          <a:xfrm>
            <a:off x="13" y="9568476"/>
            <a:ext cx="19007909" cy="1112345"/>
            <a:chOff x="13" y="9568476"/>
            <a:chExt cx="19007909" cy="1112345"/>
          </a:xfrm>
        </p:grpSpPr>
        <p:grpSp>
          <p:nvGrpSpPr>
            <p:cNvPr id="261" name="Google Shape;261;p22"/>
            <p:cNvGrpSpPr/>
            <p:nvPr/>
          </p:nvGrpSpPr>
          <p:grpSpPr>
            <a:xfrm>
              <a:off x="13" y="9568476"/>
              <a:ext cx="19007909" cy="1112258"/>
              <a:chOff x="-324645" y="2222500"/>
              <a:chExt cx="22260112" cy="1302563"/>
            </a:xfrm>
          </p:grpSpPr>
          <p:sp>
            <p:nvSpPr>
              <p:cNvPr id="262" name="Google Shape;262;p22"/>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22"/>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4" name="Google Shape;264;p22"/>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5" name="Google Shape;265;p22"/>
          <p:cNvSpPr txBox="1"/>
          <p:nvPr/>
        </p:nvSpPr>
        <p:spPr>
          <a:xfrm>
            <a:off x="665956" y="9771598"/>
            <a:ext cx="11277600" cy="1877700"/>
          </a:xfrm>
          <a:prstGeom prst="rect">
            <a:avLst/>
          </a:prstGeom>
          <a:noFill/>
          <a:ln>
            <a:noFill/>
          </a:ln>
        </p:spPr>
        <p:txBody>
          <a:bodyPr anchorCtr="0" anchor="t" bIns="45700" lIns="91425" spcFirstLastPara="1" rIns="91425" wrap="square" tIns="45700">
            <a:sp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a:p>
            <a:pPr indent="0" lvl="1" marL="457200" rtl="0" algn="ctr">
              <a:spcBef>
                <a:spcPts val="0"/>
              </a:spcBef>
              <a:spcAft>
                <a:spcPts val="0"/>
              </a:spcAft>
              <a:buClr>
                <a:schemeClr val="dk1"/>
              </a:buClr>
              <a:buFont typeface="Arial"/>
              <a:buNone/>
            </a:pPr>
            <a:r>
              <a:t/>
            </a:r>
            <a:endParaRPr b="1" sz="3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266" name="Google Shape;266;p22"/>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June</a:t>
            </a:r>
            <a:r>
              <a:rPr lang="en-US" sz="2800">
                <a:solidFill>
                  <a:schemeClr val="dk1"/>
                </a:solidFill>
                <a:latin typeface="Times New Roman"/>
                <a:ea typeface="Times New Roman"/>
                <a:cs typeface="Times New Roman"/>
                <a:sym typeface="Times New Roman"/>
              </a:rPr>
              <a:t> 2022</a:t>
            </a:r>
            <a:endParaRPr sz="2800">
              <a:solidFill>
                <a:schemeClr val="dk1"/>
              </a:solidFill>
              <a:latin typeface="Calibri"/>
              <a:ea typeface="Calibri"/>
              <a:cs typeface="Calibri"/>
              <a:sym typeface="Calibri"/>
            </a:endParaRPr>
          </a:p>
        </p:txBody>
      </p:sp>
      <p:sp>
        <p:nvSpPr>
          <p:cNvPr id="267" name="Google Shape;267;p22"/>
          <p:cNvSpPr txBox="1"/>
          <p:nvPr/>
        </p:nvSpPr>
        <p:spPr>
          <a:xfrm>
            <a:off x="18011400" y="9849850"/>
            <a:ext cx="798000" cy="692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2971">
                <a:solidFill>
                  <a:schemeClr val="lt1"/>
                </a:solidFill>
                <a:latin typeface="Calibri"/>
                <a:ea typeface="Calibri"/>
                <a:cs typeface="Calibri"/>
                <a:sym typeface="Calibri"/>
              </a:rPr>
              <a:t>13</a:t>
            </a:r>
            <a:endParaRPr sz="2971">
              <a:solidFill>
                <a:schemeClr val="lt1"/>
              </a:solidFill>
              <a:latin typeface="Calibri"/>
              <a:ea typeface="Calibri"/>
              <a:cs typeface="Calibri"/>
              <a:sym typeface="Calibri"/>
            </a:endParaRPr>
          </a:p>
        </p:txBody>
      </p:sp>
      <p:grpSp>
        <p:nvGrpSpPr>
          <p:cNvPr id="268" name="Google Shape;268;p22"/>
          <p:cNvGrpSpPr/>
          <p:nvPr/>
        </p:nvGrpSpPr>
        <p:grpSpPr>
          <a:xfrm>
            <a:off x="-26280" y="774840"/>
            <a:ext cx="15072392" cy="827999"/>
            <a:chOff x="-16184" y="8640158"/>
            <a:chExt cx="4045954" cy="439420"/>
          </a:xfrm>
        </p:grpSpPr>
        <p:sp>
          <p:nvSpPr>
            <p:cNvPr id="269" name="Google Shape;269;p22"/>
            <p:cNvSpPr/>
            <p:nvPr/>
          </p:nvSpPr>
          <p:spPr>
            <a:xfrm>
              <a:off x="-1618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6</a:t>
              </a:r>
              <a:r>
                <a:rPr i="0" lang="en-US" sz="5400" u="none" cap="none" strike="noStrike">
                  <a:solidFill>
                    <a:schemeClr val="lt1"/>
                  </a:solidFill>
                  <a:latin typeface="Times New Roman"/>
                  <a:ea typeface="Times New Roman"/>
                  <a:cs typeface="Times New Roman"/>
                  <a:sym typeface="Times New Roman"/>
                </a:rPr>
                <a:t>. </a:t>
              </a:r>
              <a:r>
                <a:rPr lang="en-US" sz="5400">
                  <a:solidFill>
                    <a:schemeClr val="lt1"/>
                  </a:solidFill>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2000" u="none" cap="none" strike="noStrike">
                <a:solidFill>
                  <a:schemeClr val="lt1"/>
                </a:solidFill>
                <a:latin typeface="Times New Roman"/>
                <a:ea typeface="Times New Roman"/>
                <a:cs typeface="Times New Roman"/>
                <a:sym typeface="Times New Roman"/>
              </a:endParaRPr>
            </a:p>
          </p:txBody>
        </p:sp>
        <p:sp>
          <p:nvSpPr>
            <p:cNvPr id="270" name="Google Shape;270;p22"/>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1" name="Google Shape;271;p22"/>
          <p:cNvSpPr txBox="1"/>
          <p:nvPr/>
        </p:nvSpPr>
        <p:spPr>
          <a:xfrm>
            <a:off x="1199350" y="2416150"/>
            <a:ext cx="16245000" cy="6326100"/>
          </a:xfrm>
          <a:prstGeom prst="rect">
            <a:avLst/>
          </a:prstGeom>
          <a:noFill/>
          <a:ln>
            <a:noFill/>
          </a:ln>
        </p:spPr>
        <p:txBody>
          <a:bodyPr anchorCtr="0" anchor="t" bIns="45700" lIns="91425" spcFirstLastPara="1" rIns="91425" wrap="square" tIns="45700">
            <a:spAutoFit/>
          </a:bodyPr>
          <a:lstStyle/>
          <a:p>
            <a:pPr indent="-514350" lvl="0" marL="457200" marR="0" rtl="0" algn="just">
              <a:spcBef>
                <a:spcPts val="0"/>
              </a:spcBef>
              <a:spcAft>
                <a:spcPts val="0"/>
              </a:spcAft>
              <a:buClr>
                <a:schemeClr val="dk1"/>
              </a:buClr>
              <a:buSzPts val="4500"/>
              <a:buFont typeface="Times New Roman"/>
              <a:buChar char="●"/>
            </a:pPr>
            <a:r>
              <a:rPr lang="en-US" sz="4500">
                <a:latin typeface="Times New Roman"/>
                <a:ea typeface="Times New Roman"/>
                <a:cs typeface="Times New Roman"/>
                <a:sym typeface="Times New Roman"/>
              </a:rPr>
              <a:t>Fire Detection using YCbCr components</a:t>
            </a:r>
            <a:endParaRPr sz="4500">
              <a:latin typeface="Times New Roman"/>
              <a:ea typeface="Times New Roman"/>
              <a:cs typeface="Times New Roman"/>
              <a:sym typeface="Times New Roman"/>
            </a:endParaRPr>
          </a:p>
          <a:p>
            <a:pPr indent="-514350" lvl="1" marL="914400" rtl="0" algn="just">
              <a:spcBef>
                <a:spcPts val="0"/>
              </a:spcBef>
              <a:spcAft>
                <a:spcPts val="0"/>
              </a:spcAft>
              <a:buSzPts val="4500"/>
              <a:buFont typeface="Times New Roman"/>
              <a:buChar char="○"/>
            </a:pPr>
            <a:r>
              <a:rPr lang="en-US" sz="4500">
                <a:solidFill>
                  <a:schemeClr val="dk1"/>
                </a:solidFill>
                <a:latin typeface="Times New Roman"/>
                <a:ea typeface="Times New Roman"/>
                <a:cs typeface="Times New Roman"/>
                <a:sym typeface="Times New Roman"/>
              </a:rPr>
              <a:t>Using Background Subtraction algo for noise removal for clarification</a:t>
            </a:r>
            <a:endParaRPr sz="4500">
              <a:latin typeface="Times New Roman"/>
              <a:ea typeface="Times New Roman"/>
              <a:cs typeface="Times New Roman"/>
              <a:sym typeface="Times New Roman"/>
            </a:endParaRPr>
          </a:p>
          <a:p>
            <a:pPr indent="-514350" lvl="1" marL="914400" marR="0" rtl="0" algn="just">
              <a:spcBef>
                <a:spcPts val="0"/>
              </a:spcBef>
              <a:spcAft>
                <a:spcPts val="0"/>
              </a:spcAft>
              <a:buSzPts val="4500"/>
              <a:buFont typeface="Times New Roman"/>
              <a:buChar char="○"/>
            </a:pPr>
            <a:r>
              <a:rPr lang="en-US" sz="4500">
                <a:latin typeface="Times New Roman"/>
                <a:ea typeface="Times New Roman"/>
                <a:cs typeface="Times New Roman"/>
                <a:sym typeface="Times New Roman"/>
              </a:rPr>
              <a:t>Using Frame Differencing algo to differentiate moving objects</a:t>
            </a:r>
            <a:endParaRPr sz="4500">
              <a:latin typeface="Times New Roman"/>
              <a:ea typeface="Times New Roman"/>
              <a:cs typeface="Times New Roman"/>
              <a:sym typeface="Times New Roman"/>
            </a:endParaRPr>
          </a:p>
          <a:p>
            <a:pPr indent="-514350" lvl="1" marL="914400" marR="0" rtl="0" algn="just">
              <a:spcBef>
                <a:spcPts val="0"/>
              </a:spcBef>
              <a:spcAft>
                <a:spcPts val="0"/>
              </a:spcAft>
              <a:buSzPts val="4500"/>
              <a:buFont typeface="Times New Roman"/>
              <a:buChar char="○"/>
            </a:pPr>
            <a:r>
              <a:rPr lang="en-US" sz="4500">
                <a:latin typeface="Times New Roman"/>
                <a:ea typeface="Times New Roman"/>
                <a:cs typeface="Times New Roman"/>
                <a:sym typeface="Times New Roman"/>
              </a:rPr>
              <a:t>Convert RGB to YCbCr</a:t>
            </a:r>
            <a:endParaRPr sz="4500">
              <a:latin typeface="Times New Roman"/>
              <a:ea typeface="Times New Roman"/>
              <a:cs typeface="Times New Roman"/>
              <a:sym typeface="Times New Roman"/>
            </a:endParaRPr>
          </a:p>
          <a:p>
            <a:pPr indent="-514350" lvl="1" marL="914400" marR="0" rtl="0" algn="just">
              <a:spcBef>
                <a:spcPts val="0"/>
              </a:spcBef>
              <a:spcAft>
                <a:spcPts val="0"/>
              </a:spcAft>
              <a:buSzPts val="4500"/>
              <a:buFont typeface="Times New Roman"/>
              <a:buChar char="○"/>
            </a:pPr>
            <a:r>
              <a:rPr lang="en-US" sz="4500">
                <a:latin typeface="Times New Roman"/>
                <a:ea typeface="Times New Roman"/>
                <a:cs typeface="Times New Roman"/>
                <a:sym typeface="Times New Roman"/>
              </a:rPr>
              <a:t>Detect fire pixels on moving objects using fire detection rules of color thresholding</a:t>
            </a:r>
            <a:endParaRPr sz="4500">
              <a:latin typeface="Times New Roman"/>
              <a:ea typeface="Times New Roman"/>
              <a:cs typeface="Times New Roman"/>
              <a:sym typeface="Times New Roman"/>
            </a:endParaRPr>
          </a:p>
          <a:p>
            <a:pPr indent="-514350" lvl="2" marL="1371600" marR="0" rtl="0" algn="just">
              <a:spcBef>
                <a:spcPts val="0"/>
              </a:spcBef>
              <a:spcAft>
                <a:spcPts val="0"/>
              </a:spcAft>
              <a:buSzPts val="4500"/>
              <a:buFont typeface="Times New Roman"/>
              <a:buChar char="■"/>
            </a:pPr>
            <a:r>
              <a:rPr lang="en-US" sz="4500">
                <a:latin typeface="Times New Roman"/>
                <a:ea typeface="Times New Roman"/>
                <a:cs typeface="Times New Roman"/>
                <a:sym typeface="Times New Roman"/>
              </a:rPr>
              <a:t>If detected, go for human detection</a:t>
            </a:r>
            <a:endParaRPr sz="4500">
              <a:latin typeface="Times New Roman"/>
              <a:ea typeface="Times New Roman"/>
              <a:cs typeface="Times New Roman"/>
              <a:sym typeface="Times New Roman"/>
            </a:endParaRPr>
          </a:p>
          <a:p>
            <a:pPr indent="-514350" lvl="2" marL="1371600" marR="0" rtl="0" algn="just">
              <a:spcBef>
                <a:spcPts val="0"/>
              </a:spcBef>
              <a:spcAft>
                <a:spcPts val="0"/>
              </a:spcAft>
              <a:buSzPts val="4500"/>
              <a:buFont typeface="Times New Roman"/>
              <a:buChar char="■"/>
            </a:pPr>
            <a:r>
              <a:rPr lang="en-US" sz="4500">
                <a:latin typeface="Times New Roman"/>
                <a:ea typeface="Times New Roman"/>
                <a:cs typeface="Times New Roman"/>
                <a:sym typeface="Times New Roman"/>
              </a:rPr>
              <a:t>If not detected, go for background subtraction</a:t>
            </a:r>
            <a:endParaRPr sz="45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3"/>
          <p:cNvSpPr txBox="1"/>
          <p:nvPr>
            <p:ph idx="12" type="sldNum"/>
          </p:nvPr>
        </p:nvSpPr>
        <p:spPr>
          <a:xfrm>
            <a:off x="13426034" y="9911198"/>
            <a:ext cx="4277400" cy="56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278" name="Google Shape;278;p23"/>
          <p:cNvGrpSpPr/>
          <p:nvPr/>
        </p:nvGrpSpPr>
        <p:grpSpPr>
          <a:xfrm>
            <a:off x="13" y="9568476"/>
            <a:ext cx="19007909" cy="1112345"/>
            <a:chOff x="13" y="9568476"/>
            <a:chExt cx="19007909" cy="1112345"/>
          </a:xfrm>
        </p:grpSpPr>
        <p:grpSp>
          <p:nvGrpSpPr>
            <p:cNvPr id="279" name="Google Shape;279;p23"/>
            <p:cNvGrpSpPr/>
            <p:nvPr/>
          </p:nvGrpSpPr>
          <p:grpSpPr>
            <a:xfrm>
              <a:off x="13" y="9568476"/>
              <a:ext cx="19007909" cy="1112258"/>
              <a:chOff x="-324645" y="2222500"/>
              <a:chExt cx="22260112" cy="1302563"/>
            </a:xfrm>
          </p:grpSpPr>
          <p:sp>
            <p:nvSpPr>
              <p:cNvPr id="280" name="Google Shape;280;p23"/>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sz="1800">
                  <a:solidFill>
                    <a:schemeClr val="dk1"/>
                  </a:solidFill>
                  <a:latin typeface="Calibri"/>
                  <a:ea typeface="Calibri"/>
                  <a:cs typeface="Calibri"/>
                  <a:sym typeface="Calibri"/>
                </a:endParaRPr>
              </a:p>
            </p:txBody>
          </p:sp>
          <p:sp>
            <p:nvSpPr>
              <p:cNvPr id="281" name="Google Shape;281;p23"/>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2900">
                    <a:solidFill>
                      <a:schemeClr val="lt1"/>
                    </a:solidFill>
                    <a:latin typeface="Calibri"/>
                    <a:ea typeface="Calibri"/>
                    <a:cs typeface="Calibri"/>
                    <a:sym typeface="Calibri"/>
                  </a:rPr>
                  <a:t>    14</a:t>
                </a:r>
                <a:endParaRPr sz="2900">
                  <a:solidFill>
                    <a:schemeClr val="lt1"/>
                  </a:solidFill>
                  <a:latin typeface="Calibri"/>
                  <a:ea typeface="Calibri"/>
                  <a:cs typeface="Calibri"/>
                  <a:sym typeface="Calibri"/>
                </a:endParaRPr>
              </a:p>
            </p:txBody>
          </p:sp>
        </p:grpSp>
        <p:sp>
          <p:nvSpPr>
            <p:cNvPr id="282" name="Google Shape;282;p23"/>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800">
                  <a:solidFill>
                    <a:schemeClr val="dk1"/>
                  </a:solidFill>
                  <a:latin typeface="Times New Roman"/>
                  <a:ea typeface="Times New Roman"/>
                  <a:cs typeface="Times New Roman"/>
                  <a:sym typeface="Times New Roman"/>
                </a:rPr>
                <a:t>    June</a:t>
              </a:r>
              <a:r>
                <a:rPr lang="en-US" sz="2800">
                  <a:solidFill>
                    <a:schemeClr val="dk1"/>
                  </a:solidFill>
                  <a:latin typeface="Times New Roman"/>
                  <a:ea typeface="Times New Roman"/>
                  <a:cs typeface="Times New Roman"/>
                  <a:sym typeface="Times New Roman"/>
                </a:rPr>
                <a:t> 2022</a:t>
              </a:r>
              <a:endParaRPr sz="1800">
                <a:solidFill>
                  <a:schemeClr val="dk1"/>
                </a:solidFill>
                <a:latin typeface="Calibri"/>
                <a:ea typeface="Calibri"/>
                <a:cs typeface="Calibri"/>
                <a:sym typeface="Calibri"/>
              </a:endParaRPr>
            </a:p>
          </p:txBody>
        </p:sp>
      </p:grpSp>
      <p:grpSp>
        <p:nvGrpSpPr>
          <p:cNvPr id="283" name="Google Shape;283;p23"/>
          <p:cNvGrpSpPr/>
          <p:nvPr/>
        </p:nvGrpSpPr>
        <p:grpSpPr>
          <a:xfrm>
            <a:off x="-111380" y="301015"/>
            <a:ext cx="15072392" cy="827999"/>
            <a:chOff x="-16184" y="8640158"/>
            <a:chExt cx="4045954" cy="439420"/>
          </a:xfrm>
        </p:grpSpPr>
        <p:sp>
          <p:nvSpPr>
            <p:cNvPr id="284" name="Google Shape;284;p23"/>
            <p:cNvSpPr/>
            <p:nvPr/>
          </p:nvSpPr>
          <p:spPr>
            <a:xfrm>
              <a:off x="-1618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6</a:t>
              </a:r>
              <a:r>
                <a:rPr i="0" lang="en-US" sz="5400" u="none" cap="none" strike="noStrike">
                  <a:solidFill>
                    <a:schemeClr val="lt1"/>
                  </a:solidFill>
                  <a:latin typeface="Times New Roman"/>
                  <a:ea typeface="Times New Roman"/>
                  <a:cs typeface="Times New Roman"/>
                  <a:sym typeface="Times New Roman"/>
                </a:rPr>
                <a:t>. </a:t>
              </a:r>
              <a:r>
                <a:rPr lang="en-US" sz="5400">
                  <a:solidFill>
                    <a:schemeClr val="lt1"/>
                  </a:solidFill>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2000" u="none" cap="none" strike="noStrike">
                <a:solidFill>
                  <a:schemeClr val="lt1"/>
                </a:solidFill>
                <a:latin typeface="Times New Roman"/>
                <a:ea typeface="Times New Roman"/>
                <a:cs typeface="Times New Roman"/>
                <a:sym typeface="Times New Roman"/>
              </a:endParaRPr>
            </a:p>
          </p:txBody>
        </p:sp>
        <p:sp>
          <p:nvSpPr>
            <p:cNvPr id="285" name="Google Shape;285;p23"/>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286" name="Google Shape;286;p23"/>
          <p:cNvPicPr preferRelativeResize="0"/>
          <p:nvPr/>
        </p:nvPicPr>
        <p:blipFill>
          <a:blip r:embed="rId3">
            <a:alphaModFix/>
          </a:blip>
          <a:stretch>
            <a:fillRect/>
          </a:stretch>
        </p:blipFill>
        <p:spPr>
          <a:xfrm>
            <a:off x="0" y="1850716"/>
            <a:ext cx="18310500" cy="623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4"/>
          <p:cNvSpPr txBox="1"/>
          <p:nvPr>
            <p:ph idx="12" type="sldNum"/>
          </p:nvPr>
        </p:nvSpPr>
        <p:spPr>
          <a:xfrm>
            <a:off x="13426034" y="9911198"/>
            <a:ext cx="4277400" cy="569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sz="3200">
              <a:solidFill>
                <a:schemeClr val="lt1"/>
              </a:solidFill>
            </a:endParaRPr>
          </a:p>
        </p:txBody>
      </p:sp>
      <p:grpSp>
        <p:nvGrpSpPr>
          <p:cNvPr id="292" name="Google Shape;292;p24"/>
          <p:cNvGrpSpPr/>
          <p:nvPr/>
        </p:nvGrpSpPr>
        <p:grpSpPr>
          <a:xfrm>
            <a:off x="13" y="9568476"/>
            <a:ext cx="19007909" cy="1112345"/>
            <a:chOff x="13" y="9568476"/>
            <a:chExt cx="19007909" cy="1112345"/>
          </a:xfrm>
        </p:grpSpPr>
        <p:grpSp>
          <p:nvGrpSpPr>
            <p:cNvPr id="293" name="Google Shape;293;p24"/>
            <p:cNvGrpSpPr/>
            <p:nvPr/>
          </p:nvGrpSpPr>
          <p:grpSpPr>
            <a:xfrm>
              <a:off x="13" y="9568476"/>
              <a:ext cx="19007909" cy="1112258"/>
              <a:chOff x="-324645" y="2222500"/>
              <a:chExt cx="22260112" cy="1302563"/>
            </a:xfrm>
          </p:grpSpPr>
          <p:sp>
            <p:nvSpPr>
              <p:cNvPr id="294" name="Google Shape;294;p24"/>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24"/>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6" name="Google Shape;296;p24"/>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7" name="Google Shape;297;p24"/>
          <p:cNvSpPr txBox="1"/>
          <p:nvPr/>
        </p:nvSpPr>
        <p:spPr>
          <a:xfrm>
            <a:off x="665956" y="9771598"/>
            <a:ext cx="11277600" cy="1877700"/>
          </a:xfrm>
          <a:prstGeom prst="rect">
            <a:avLst/>
          </a:prstGeom>
          <a:noFill/>
          <a:ln>
            <a:noFill/>
          </a:ln>
        </p:spPr>
        <p:txBody>
          <a:bodyPr anchorCtr="0" anchor="t" bIns="45700" lIns="91425" spcFirstLastPara="1" rIns="91425" wrap="square" tIns="45700">
            <a:sp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a:p>
            <a:pPr indent="0" lvl="1" marL="457200" rtl="0" algn="ctr">
              <a:spcBef>
                <a:spcPts val="0"/>
              </a:spcBef>
              <a:spcAft>
                <a:spcPts val="0"/>
              </a:spcAft>
              <a:buClr>
                <a:schemeClr val="dk1"/>
              </a:buClr>
              <a:buFont typeface="Arial"/>
              <a:buNone/>
            </a:pPr>
            <a:r>
              <a:t/>
            </a:r>
            <a:endParaRPr b="1" sz="3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298" name="Google Shape;298;p24"/>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June</a:t>
            </a:r>
            <a:r>
              <a:rPr lang="en-US" sz="2800">
                <a:solidFill>
                  <a:schemeClr val="dk1"/>
                </a:solidFill>
                <a:latin typeface="Times New Roman"/>
                <a:ea typeface="Times New Roman"/>
                <a:cs typeface="Times New Roman"/>
                <a:sym typeface="Times New Roman"/>
              </a:rPr>
              <a:t> 2022</a:t>
            </a:r>
            <a:endParaRPr sz="2800">
              <a:solidFill>
                <a:schemeClr val="dk1"/>
              </a:solidFill>
              <a:latin typeface="Calibri"/>
              <a:ea typeface="Calibri"/>
              <a:cs typeface="Calibri"/>
              <a:sym typeface="Calibri"/>
            </a:endParaRPr>
          </a:p>
        </p:txBody>
      </p:sp>
      <p:sp>
        <p:nvSpPr>
          <p:cNvPr id="299" name="Google Shape;299;p24"/>
          <p:cNvSpPr txBox="1"/>
          <p:nvPr/>
        </p:nvSpPr>
        <p:spPr>
          <a:xfrm>
            <a:off x="17961149" y="9839951"/>
            <a:ext cx="892200" cy="5694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3200">
                <a:solidFill>
                  <a:schemeClr val="lt1"/>
                </a:solidFill>
                <a:latin typeface="Calibri"/>
                <a:ea typeface="Calibri"/>
                <a:cs typeface="Calibri"/>
                <a:sym typeface="Calibri"/>
              </a:rPr>
              <a:t>‹#›</a:t>
            </a:fld>
            <a:endParaRPr sz="1870">
              <a:solidFill>
                <a:schemeClr val="lt1"/>
              </a:solidFill>
              <a:latin typeface="Calibri"/>
              <a:ea typeface="Calibri"/>
              <a:cs typeface="Calibri"/>
              <a:sym typeface="Calibri"/>
            </a:endParaRPr>
          </a:p>
        </p:txBody>
      </p:sp>
      <p:grpSp>
        <p:nvGrpSpPr>
          <p:cNvPr id="300" name="Google Shape;300;p24"/>
          <p:cNvGrpSpPr/>
          <p:nvPr/>
        </p:nvGrpSpPr>
        <p:grpSpPr>
          <a:xfrm>
            <a:off x="-26280" y="774840"/>
            <a:ext cx="15072392" cy="827999"/>
            <a:chOff x="-16184" y="8640158"/>
            <a:chExt cx="4045954" cy="439420"/>
          </a:xfrm>
        </p:grpSpPr>
        <p:sp>
          <p:nvSpPr>
            <p:cNvPr id="301" name="Google Shape;301;p24"/>
            <p:cNvSpPr/>
            <p:nvPr/>
          </p:nvSpPr>
          <p:spPr>
            <a:xfrm>
              <a:off x="-1618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7</a:t>
              </a:r>
              <a:r>
                <a:rPr i="0" lang="en-US" sz="5400" u="none" cap="none" strike="noStrike">
                  <a:solidFill>
                    <a:schemeClr val="lt1"/>
                  </a:solidFill>
                  <a:latin typeface="Times New Roman"/>
                  <a:ea typeface="Times New Roman"/>
                  <a:cs typeface="Times New Roman"/>
                  <a:sym typeface="Times New Roman"/>
                </a:rPr>
                <a:t>. </a:t>
              </a:r>
              <a:r>
                <a:rPr lang="en-US" sz="5400">
                  <a:solidFill>
                    <a:schemeClr val="lt1"/>
                  </a:solidFill>
                  <a:latin typeface="Times New Roman"/>
                  <a:ea typeface="Times New Roman"/>
                  <a:cs typeface="Times New Roman"/>
                  <a:sym typeface="Times New Roman"/>
                </a:rPr>
                <a:t>Result</a:t>
              </a:r>
              <a:endParaRPr>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2000" u="none" cap="none" strike="noStrike">
                <a:solidFill>
                  <a:schemeClr val="lt1"/>
                </a:solidFill>
                <a:latin typeface="Times New Roman"/>
                <a:ea typeface="Times New Roman"/>
                <a:cs typeface="Times New Roman"/>
                <a:sym typeface="Times New Roman"/>
              </a:endParaRPr>
            </a:p>
          </p:txBody>
        </p:sp>
        <p:sp>
          <p:nvSpPr>
            <p:cNvPr id="302" name="Google Shape;302;p24"/>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3" name="Google Shape;303;p24"/>
          <p:cNvSpPr txBox="1"/>
          <p:nvPr/>
        </p:nvSpPr>
        <p:spPr>
          <a:xfrm>
            <a:off x="311900" y="4128250"/>
            <a:ext cx="17347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431800" lvl="0" marL="457200" rtl="0" algn="l">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This project is also performing well with 0.81 F1 Score when trained and tested on bright Images.</a:t>
            </a:r>
            <a:endParaRPr sz="1900">
              <a:latin typeface="Times New Roman"/>
              <a:ea typeface="Times New Roman"/>
              <a:cs typeface="Times New Roman"/>
              <a:sym typeface="Times New Roman"/>
            </a:endParaRPr>
          </a:p>
        </p:txBody>
      </p:sp>
      <p:sp>
        <p:nvSpPr>
          <p:cNvPr id="304" name="Google Shape;304;p24"/>
          <p:cNvSpPr txBox="1"/>
          <p:nvPr/>
        </p:nvSpPr>
        <p:spPr>
          <a:xfrm>
            <a:off x="311900" y="1938725"/>
            <a:ext cx="16595100" cy="2801400"/>
          </a:xfrm>
          <a:prstGeom prst="rect">
            <a:avLst/>
          </a:prstGeom>
          <a:noFill/>
          <a:ln>
            <a:noFill/>
          </a:ln>
        </p:spPr>
        <p:txBody>
          <a:bodyPr anchorCtr="0" anchor="t" bIns="91425" lIns="91425" spcFirstLastPara="1" rIns="91425" wrap="square" tIns="91425">
            <a:spAutoFit/>
          </a:bodyPr>
          <a:lstStyle/>
          <a:p>
            <a:pPr indent="-444500" lvl="0" marL="457200" rtl="0" algn="just">
              <a:spcBef>
                <a:spcPts val="0"/>
              </a:spcBef>
              <a:spcAft>
                <a:spcPts val="0"/>
              </a:spcAft>
              <a:buSzPts val="3400"/>
              <a:buFont typeface="Times New Roman"/>
              <a:buChar char="●"/>
            </a:pPr>
            <a:r>
              <a:rPr lang="en-US" sz="3400">
                <a:latin typeface="Times New Roman"/>
                <a:ea typeface="Times New Roman"/>
                <a:cs typeface="Times New Roman"/>
                <a:sym typeface="Times New Roman"/>
              </a:rPr>
              <a:t>For human detection, we used 1800 training images which included positive and negative images. </a:t>
            </a:r>
            <a:endParaRPr sz="3400">
              <a:latin typeface="Times New Roman"/>
              <a:ea typeface="Times New Roman"/>
              <a:cs typeface="Times New Roman"/>
              <a:sym typeface="Times New Roman"/>
            </a:endParaRPr>
          </a:p>
          <a:p>
            <a:pPr indent="0" lvl="0" marL="457200" rtl="0" algn="just">
              <a:spcBef>
                <a:spcPts val="0"/>
              </a:spcBef>
              <a:spcAft>
                <a:spcPts val="0"/>
              </a:spcAft>
              <a:buNone/>
            </a:pPr>
            <a:r>
              <a:t/>
            </a:r>
            <a:endParaRPr sz="3400">
              <a:latin typeface="Times New Roman"/>
              <a:ea typeface="Times New Roman"/>
              <a:cs typeface="Times New Roman"/>
              <a:sym typeface="Times New Roman"/>
            </a:endParaRPr>
          </a:p>
          <a:p>
            <a:pPr indent="-444500" lvl="0" marL="457200" rtl="0" algn="just">
              <a:spcBef>
                <a:spcPts val="0"/>
              </a:spcBef>
              <a:spcAft>
                <a:spcPts val="0"/>
              </a:spcAft>
              <a:buSzPts val="3400"/>
              <a:buFont typeface="Times New Roman"/>
              <a:buChar char="●"/>
            </a:pPr>
            <a:r>
              <a:rPr lang="en-US" sz="3400">
                <a:latin typeface="Times New Roman"/>
                <a:ea typeface="Times New Roman"/>
                <a:cs typeface="Times New Roman"/>
                <a:sym typeface="Times New Roman"/>
              </a:rPr>
              <a:t>The accuracy of the algorithm depends upon the training and the classifier. </a:t>
            </a:r>
            <a:endParaRPr sz="3400">
              <a:latin typeface="Times New Roman"/>
              <a:ea typeface="Times New Roman"/>
              <a:cs typeface="Times New Roman"/>
              <a:sym typeface="Times New Roman"/>
            </a:endParaRPr>
          </a:p>
          <a:p>
            <a:pPr indent="0" lvl="0" marL="0" rtl="0" algn="just">
              <a:spcBef>
                <a:spcPts val="0"/>
              </a:spcBef>
              <a:spcAft>
                <a:spcPts val="0"/>
              </a:spcAft>
              <a:buNone/>
            </a:pPr>
            <a:r>
              <a:t/>
            </a:r>
            <a:endParaRPr sz="3400">
              <a:latin typeface="Times New Roman"/>
              <a:ea typeface="Times New Roman"/>
              <a:cs typeface="Times New Roman"/>
              <a:sym typeface="Times New Roman"/>
            </a:endParaRPr>
          </a:p>
        </p:txBody>
      </p:sp>
      <p:sp>
        <p:nvSpPr>
          <p:cNvPr id="305" name="Google Shape;305;p24"/>
          <p:cNvSpPr txBox="1"/>
          <p:nvPr/>
        </p:nvSpPr>
        <p:spPr>
          <a:xfrm>
            <a:off x="7524900" y="8516900"/>
            <a:ext cx="3251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latin typeface="Times New Roman"/>
                <a:ea typeface="Times New Roman"/>
                <a:cs typeface="Times New Roman"/>
                <a:sym typeface="Times New Roman"/>
              </a:rPr>
              <a:t>Confusion Matrix</a:t>
            </a:r>
            <a:endParaRPr sz="2900">
              <a:latin typeface="Times New Roman"/>
              <a:ea typeface="Times New Roman"/>
              <a:cs typeface="Times New Roman"/>
              <a:sym typeface="Times New Roman"/>
            </a:endParaRPr>
          </a:p>
        </p:txBody>
      </p:sp>
      <p:pic>
        <p:nvPicPr>
          <p:cNvPr id="306" name="Google Shape;306;p24"/>
          <p:cNvPicPr preferRelativeResize="0"/>
          <p:nvPr/>
        </p:nvPicPr>
        <p:blipFill>
          <a:blip r:embed="rId3">
            <a:alphaModFix/>
          </a:blip>
          <a:stretch>
            <a:fillRect/>
          </a:stretch>
        </p:blipFill>
        <p:spPr>
          <a:xfrm>
            <a:off x="3431700" y="6258375"/>
            <a:ext cx="10410825" cy="179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5"/>
          <p:cNvSpPr txBox="1"/>
          <p:nvPr>
            <p:ph idx="12" type="sldNum"/>
          </p:nvPr>
        </p:nvSpPr>
        <p:spPr>
          <a:xfrm>
            <a:off x="13426034" y="9911198"/>
            <a:ext cx="4277400" cy="56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313" name="Google Shape;313;p25"/>
          <p:cNvGrpSpPr/>
          <p:nvPr/>
        </p:nvGrpSpPr>
        <p:grpSpPr>
          <a:xfrm>
            <a:off x="-5" y="307015"/>
            <a:ext cx="15072392" cy="827999"/>
            <a:chOff x="-16184" y="8640158"/>
            <a:chExt cx="4045954" cy="439420"/>
          </a:xfrm>
        </p:grpSpPr>
        <p:sp>
          <p:nvSpPr>
            <p:cNvPr id="314" name="Google Shape;314;p25"/>
            <p:cNvSpPr/>
            <p:nvPr/>
          </p:nvSpPr>
          <p:spPr>
            <a:xfrm>
              <a:off x="-1618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7</a:t>
              </a:r>
              <a:r>
                <a:rPr i="0" lang="en-US" sz="5400" u="none" cap="none" strike="noStrike">
                  <a:solidFill>
                    <a:schemeClr val="lt1"/>
                  </a:solidFill>
                  <a:latin typeface="Times New Roman"/>
                  <a:ea typeface="Times New Roman"/>
                  <a:cs typeface="Times New Roman"/>
                  <a:sym typeface="Times New Roman"/>
                </a:rPr>
                <a:t>. </a:t>
              </a:r>
              <a:r>
                <a:rPr lang="en-US" sz="5400">
                  <a:solidFill>
                    <a:schemeClr val="lt1"/>
                  </a:solidFill>
                  <a:latin typeface="Times New Roman"/>
                  <a:ea typeface="Times New Roman"/>
                  <a:cs typeface="Times New Roman"/>
                  <a:sym typeface="Times New Roman"/>
                </a:rPr>
                <a:t>Result</a:t>
              </a:r>
              <a:endParaRPr>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2000" u="none" cap="none" strike="noStrike">
                <a:solidFill>
                  <a:schemeClr val="lt1"/>
                </a:solidFill>
                <a:latin typeface="Times New Roman"/>
                <a:ea typeface="Times New Roman"/>
                <a:cs typeface="Times New Roman"/>
                <a:sym typeface="Times New Roman"/>
              </a:endParaRPr>
            </a:p>
          </p:txBody>
        </p:sp>
        <p:sp>
          <p:nvSpPr>
            <p:cNvPr id="315" name="Google Shape;315;p25"/>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6" name="Google Shape;316;p25"/>
          <p:cNvGrpSpPr/>
          <p:nvPr/>
        </p:nvGrpSpPr>
        <p:grpSpPr>
          <a:xfrm>
            <a:off x="13" y="9568476"/>
            <a:ext cx="19007909" cy="1112345"/>
            <a:chOff x="13" y="9568476"/>
            <a:chExt cx="19007909" cy="1112345"/>
          </a:xfrm>
        </p:grpSpPr>
        <p:grpSp>
          <p:nvGrpSpPr>
            <p:cNvPr id="317" name="Google Shape;317;p25"/>
            <p:cNvGrpSpPr/>
            <p:nvPr/>
          </p:nvGrpSpPr>
          <p:grpSpPr>
            <a:xfrm>
              <a:off x="13" y="9568476"/>
              <a:ext cx="19007909" cy="1112258"/>
              <a:chOff x="-324645" y="2222500"/>
              <a:chExt cx="22260112" cy="1302563"/>
            </a:xfrm>
          </p:grpSpPr>
          <p:sp>
            <p:nvSpPr>
              <p:cNvPr id="318" name="Google Shape;318;p25"/>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sz="1800">
                  <a:solidFill>
                    <a:schemeClr val="dk1"/>
                  </a:solidFill>
                  <a:latin typeface="Calibri"/>
                  <a:ea typeface="Calibri"/>
                  <a:cs typeface="Calibri"/>
                  <a:sym typeface="Calibri"/>
                </a:endParaRPr>
              </a:p>
            </p:txBody>
          </p:sp>
          <p:sp>
            <p:nvSpPr>
              <p:cNvPr id="319" name="Google Shape;319;p25"/>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rtl="0" algn="r">
                  <a:spcBef>
                    <a:spcPts val="0"/>
                  </a:spcBef>
                  <a:spcAft>
                    <a:spcPts val="0"/>
                  </a:spcAft>
                  <a:buNone/>
                </a:pPr>
                <a:r>
                  <a:t/>
                </a:r>
                <a:endParaRPr sz="3200">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fld id="{00000000-1234-1234-1234-123412341234}" type="slidenum">
                  <a:rPr lang="en-US" sz="3200">
                    <a:solidFill>
                      <a:schemeClr val="lt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grpSp>
        <p:sp>
          <p:nvSpPr>
            <p:cNvPr id="320" name="Google Shape;320;p25"/>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800">
                  <a:solidFill>
                    <a:schemeClr val="dk1"/>
                  </a:solidFill>
                  <a:latin typeface="Times New Roman"/>
                  <a:ea typeface="Times New Roman"/>
                  <a:cs typeface="Times New Roman"/>
                  <a:sym typeface="Times New Roman"/>
                </a:rPr>
                <a:t>    June</a:t>
              </a:r>
              <a:r>
                <a:rPr lang="en-US" sz="2800">
                  <a:solidFill>
                    <a:schemeClr val="dk1"/>
                  </a:solidFill>
                  <a:latin typeface="Times New Roman"/>
                  <a:ea typeface="Times New Roman"/>
                  <a:cs typeface="Times New Roman"/>
                  <a:sym typeface="Times New Roman"/>
                </a:rPr>
                <a:t> 2022</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321" name="Google Shape;321;p25"/>
          <p:cNvPicPr preferRelativeResize="0"/>
          <p:nvPr/>
        </p:nvPicPr>
        <p:blipFill rotWithShape="1">
          <a:blip r:embed="rId3">
            <a:alphaModFix/>
          </a:blip>
          <a:srcRect b="0" l="4454" r="4454" t="0"/>
          <a:stretch/>
        </p:blipFill>
        <p:spPr>
          <a:xfrm>
            <a:off x="155950" y="3293138"/>
            <a:ext cx="8089222" cy="4810295"/>
          </a:xfrm>
          <a:prstGeom prst="rect">
            <a:avLst/>
          </a:prstGeom>
          <a:noFill/>
          <a:ln>
            <a:noFill/>
          </a:ln>
        </p:spPr>
      </p:pic>
      <p:pic>
        <p:nvPicPr>
          <p:cNvPr id="322" name="Google Shape;322;p25"/>
          <p:cNvPicPr preferRelativeResize="0"/>
          <p:nvPr/>
        </p:nvPicPr>
        <p:blipFill rotWithShape="1">
          <a:blip r:embed="rId4">
            <a:alphaModFix/>
          </a:blip>
          <a:srcRect b="2088" l="0" r="0" t="2098"/>
          <a:stretch/>
        </p:blipFill>
        <p:spPr>
          <a:xfrm>
            <a:off x="8245175" y="3293163"/>
            <a:ext cx="9268800" cy="4810274"/>
          </a:xfrm>
          <a:prstGeom prst="rect">
            <a:avLst/>
          </a:prstGeom>
          <a:noFill/>
          <a:ln>
            <a:noFill/>
          </a:ln>
        </p:spPr>
      </p:pic>
      <p:sp>
        <p:nvSpPr>
          <p:cNvPr id="323" name="Google Shape;323;p25"/>
          <p:cNvSpPr txBox="1"/>
          <p:nvPr/>
        </p:nvSpPr>
        <p:spPr>
          <a:xfrm>
            <a:off x="1748550" y="8264463"/>
            <a:ext cx="1617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Fig1. FIRE NOT DETECTED                                                                                                                Fig2. FIRE DETECTED</a:t>
            </a:r>
            <a:endParaRPr sz="2400">
              <a:latin typeface="Calibri"/>
              <a:ea typeface="Calibri"/>
              <a:cs typeface="Calibri"/>
              <a:sym typeface="Calibri"/>
            </a:endParaRPr>
          </a:p>
        </p:txBody>
      </p:sp>
      <p:sp>
        <p:nvSpPr>
          <p:cNvPr id="324" name="Google Shape;324;p25"/>
          <p:cNvSpPr txBox="1"/>
          <p:nvPr/>
        </p:nvSpPr>
        <p:spPr>
          <a:xfrm>
            <a:off x="334150" y="8535788"/>
            <a:ext cx="16151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700">
              <a:latin typeface="Calibri"/>
              <a:ea typeface="Calibri"/>
              <a:cs typeface="Calibri"/>
              <a:sym typeface="Calibri"/>
            </a:endParaRPr>
          </a:p>
        </p:txBody>
      </p:sp>
      <p:sp>
        <p:nvSpPr>
          <p:cNvPr id="325" name="Google Shape;325;p25"/>
          <p:cNvSpPr txBox="1"/>
          <p:nvPr/>
        </p:nvSpPr>
        <p:spPr>
          <a:xfrm>
            <a:off x="851450" y="1429138"/>
            <a:ext cx="154164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Given below are the images of a running video, which has been demonstrated as demo as of how it actually works and the accuracy upto very acute details and as very clearly seen in Fig1, that it does not indicate smoke as fire.Fig2 gives the final output, that is the detection of fire.</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txBox="1"/>
          <p:nvPr>
            <p:ph idx="12" type="sldNum"/>
          </p:nvPr>
        </p:nvSpPr>
        <p:spPr>
          <a:xfrm>
            <a:off x="13426034" y="9911198"/>
            <a:ext cx="4277400" cy="569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sz="3200">
              <a:solidFill>
                <a:schemeClr val="lt1"/>
              </a:solidFill>
            </a:endParaRPr>
          </a:p>
        </p:txBody>
      </p:sp>
      <p:grpSp>
        <p:nvGrpSpPr>
          <p:cNvPr id="331" name="Google Shape;331;p26"/>
          <p:cNvGrpSpPr/>
          <p:nvPr/>
        </p:nvGrpSpPr>
        <p:grpSpPr>
          <a:xfrm>
            <a:off x="13" y="9568476"/>
            <a:ext cx="19007909" cy="1112345"/>
            <a:chOff x="13" y="9568476"/>
            <a:chExt cx="19007909" cy="1112345"/>
          </a:xfrm>
        </p:grpSpPr>
        <p:grpSp>
          <p:nvGrpSpPr>
            <p:cNvPr id="332" name="Google Shape;332;p26"/>
            <p:cNvGrpSpPr/>
            <p:nvPr/>
          </p:nvGrpSpPr>
          <p:grpSpPr>
            <a:xfrm>
              <a:off x="13" y="9568476"/>
              <a:ext cx="19007909" cy="1112258"/>
              <a:chOff x="-324645" y="2222500"/>
              <a:chExt cx="22260112" cy="1302563"/>
            </a:xfrm>
          </p:grpSpPr>
          <p:sp>
            <p:nvSpPr>
              <p:cNvPr id="333" name="Google Shape;333;p26"/>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26"/>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5" name="Google Shape;335;p26"/>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6" name="Google Shape;336;p26"/>
          <p:cNvSpPr txBox="1"/>
          <p:nvPr/>
        </p:nvSpPr>
        <p:spPr>
          <a:xfrm>
            <a:off x="665956" y="9771598"/>
            <a:ext cx="11277600" cy="1877700"/>
          </a:xfrm>
          <a:prstGeom prst="rect">
            <a:avLst/>
          </a:prstGeom>
          <a:noFill/>
          <a:ln>
            <a:noFill/>
          </a:ln>
        </p:spPr>
        <p:txBody>
          <a:bodyPr anchorCtr="0" anchor="t" bIns="45700" lIns="91425" spcFirstLastPara="1" rIns="91425" wrap="square" tIns="45700">
            <a:sp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a:p>
            <a:pPr indent="0" lvl="1" marL="457200" rtl="0" algn="ctr">
              <a:spcBef>
                <a:spcPts val="0"/>
              </a:spcBef>
              <a:spcAft>
                <a:spcPts val="0"/>
              </a:spcAft>
              <a:buClr>
                <a:schemeClr val="dk1"/>
              </a:buClr>
              <a:buFont typeface="Arial"/>
              <a:buNone/>
            </a:pPr>
            <a:r>
              <a:t/>
            </a:r>
            <a:endParaRPr b="1" sz="3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337" name="Google Shape;337;p26"/>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June</a:t>
            </a:r>
            <a:r>
              <a:rPr lang="en-US" sz="2800">
                <a:solidFill>
                  <a:schemeClr val="dk1"/>
                </a:solidFill>
                <a:latin typeface="Times New Roman"/>
                <a:ea typeface="Times New Roman"/>
                <a:cs typeface="Times New Roman"/>
                <a:sym typeface="Times New Roman"/>
              </a:rPr>
              <a:t> 2022</a:t>
            </a:r>
            <a:endParaRPr sz="2800">
              <a:solidFill>
                <a:schemeClr val="dk1"/>
              </a:solidFill>
              <a:latin typeface="Calibri"/>
              <a:ea typeface="Calibri"/>
              <a:cs typeface="Calibri"/>
              <a:sym typeface="Calibri"/>
            </a:endParaRPr>
          </a:p>
        </p:txBody>
      </p:sp>
      <p:sp>
        <p:nvSpPr>
          <p:cNvPr id="338" name="Google Shape;338;p26"/>
          <p:cNvSpPr txBox="1"/>
          <p:nvPr/>
        </p:nvSpPr>
        <p:spPr>
          <a:xfrm>
            <a:off x="17729344" y="9911199"/>
            <a:ext cx="961500" cy="236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3200">
                <a:solidFill>
                  <a:schemeClr val="lt1"/>
                </a:solidFill>
                <a:latin typeface="Calibri"/>
                <a:ea typeface="Calibri"/>
                <a:cs typeface="Calibri"/>
                <a:sym typeface="Calibri"/>
              </a:rPr>
              <a:t>‹#›</a:t>
            </a:fld>
            <a:endParaRPr sz="1870">
              <a:solidFill>
                <a:schemeClr val="lt1"/>
              </a:solidFill>
              <a:latin typeface="Calibri"/>
              <a:ea typeface="Calibri"/>
              <a:cs typeface="Calibri"/>
              <a:sym typeface="Calibri"/>
            </a:endParaRPr>
          </a:p>
        </p:txBody>
      </p:sp>
      <p:grpSp>
        <p:nvGrpSpPr>
          <p:cNvPr id="339" name="Google Shape;339;p26"/>
          <p:cNvGrpSpPr/>
          <p:nvPr/>
        </p:nvGrpSpPr>
        <p:grpSpPr>
          <a:xfrm>
            <a:off x="-26280" y="774840"/>
            <a:ext cx="15072392" cy="827999"/>
            <a:chOff x="-16184" y="8640158"/>
            <a:chExt cx="4045954" cy="439420"/>
          </a:xfrm>
        </p:grpSpPr>
        <p:sp>
          <p:nvSpPr>
            <p:cNvPr id="340" name="Google Shape;340;p26"/>
            <p:cNvSpPr/>
            <p:nvPr/>
          </p:nvSpPr>
          <p:spPr>
            <a:xfrm>
              <a:off x="-1618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8</a:t>
              </a:r>
              <a:r>
                <a:rPr i="0" lang="en-US" sz="5400" u="none" cap="none" strike="noStrike">
                  <a:solidFill>
                    <a:schemeClr val="lt1"/>
                  </a:solidFill>
                  <a:latin typeface="Times New Roman"/>
                  <a:ea typeface="Times New Roman"/>
                  <a:cs typeface="Times New Roman"/>
                  <a:sym typeface="Times New Roman"/>
                </a:rPr>
                <a:t>. Applications</a:t>
              </a:r>
              <a:endParaRPr>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2000" u="none" cap="none" strike="noStrike">
                <a:solidFill>
                  <a:schemeClr val="lt1"/>
                </a:solidFill>
                <a:latin typeface="Times New Roman"/>
                <a:ea typeface="Times New Roman"/>
                <a:cs typeface="Times New Roman"/>
                <a:sym typeface="Times New Roman"/>
              </a:endParaRPr>
            </a:p>
          </p:txBody>
        </p:sp>
        <p:sp>
          <p:nvSpPr>
            <p:cNvPr id="341" name="Google Shape;341;p26"/>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2" name="Google Shape;342;p26"/>
          <p:cNvSpPr txBox="1"/>
          <p:nvPr/>
        </p:nvSpPr>
        <p:spPr>
          <a:xfrm>
            <a:off x="1276650" y="2410413"/>
            <a:ext cx="14608200" cy="7388400"/>
          </a:xfrm>
          <a:prstGeom prst="rect">
            <a:avLst/>
          </a:prstGeom>
          <a:noFill/>
          <a:ln>
            <a:noFill/>
          </a:ln>
        </p:spPr>
        <p:txBody>
          <a:bodyPr anchorCtr="0" anchor="t" bIns="45700" lIns="91425" spcFirstLastPara="1" rIns="91425" wrap="square" tIns="45700">
            <a:spAutoFit/>
          </a:bodyPr>
          <a:lstStyle/>
          <a:p>
            <a:pPr indent="-450850" lvl="0" marL="457200" marR="0" rtl="0" algn="just">
              <a:spcBef>
                <a:spcPts val="0"/>
              </a:spcBef>
              <a:spcAft>
                <a:spcPts val="0"/>
              </a:spcAft>
              <a:buClr>
                <a:schemeClr val="dk1"/>
              </a:buClr>
              <a:buSzPts val="3500"/>
              <a:buFont typeface="Calibri"/>
              <a:buChar char="●"/>
            </a:pPr>
            <a:r>
              <a:rPr lang="en-US" sz="3500">
                <a:solidFill>
                  <a:schemeClr val="dk1"/>
                </a:solidFill>
                <a:latin typeface="Times New Roman"/>
                <a:ea typeface="Times New Roman"/>
                <a:cs typeface="Times New Roman"/>
                <a:sym typeface="Times New Roman"/>
              </a:rPr>
              <a:t>This approach can be made better by </a:t>
            </a:r>
            <a:r>
              <a:rPr b="1" lang="en-US" sz="3500">
                <a:solidFill>
                  <a:schemeClr val="dk1"/>
                </a:solidFill>
                <a:latin typeface="Times New Roman"/>
                <a:ea typeface="Times New Roman"/>
                <a:cs typeface="Times New Roman"/>
                <a:sym typeface="Times New Roman"/>
              </a:rPr>
              <a:t>cultivating this technology in a robot </a:t>
            </a:r>
            <a:r>
              <a:rPr lang="en-US" sz="3500">
                <a:solidFill>
                  <a:schemeClr val="dk1"/>
                </a:solidFill>
                <a:latin typeface="Times New Roman"/>
                <a:ea typeface="Times New Roman"/>
                <a:cs typeface="Times New Roman"/>
                <a:sym typeface="Times New Roman"/>
              </a:rPr>
              <a:t>to rescue the humans who are in the fire to avoid destruction.</a:t>
            </a:r>
            <a:endParaRPr sz="35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3500">
              <a:solidFill>
                <a:schemeClr val="dk1"/>
              </a:solidFill>
              <a:latin typeface="Times New Roman"/>
              <a:ea typeface="Times New Roman"/>
              <a:cs typeface="Times New Roman"/>
              <a:sym typeface="Times New Roman"/>
            </a:endParaRPr>
          </a:p>
          <a:p>
            <a:pPr indent="-450850" lvl="0" marL="457200" marR="0" rtl="0" algn="just">
              <a:spcBef>
                <a:spcPts val="0"/>
              </a:spcBef>
              <a:spcAft>
                <a:spcPts val="0"/>
              </a:spcAft>
              <a:buClr>
                <a:schemeClr val="dk1"/>
              </a:buClr>
              <a:buSzPts val="3500"/>
              <a:buFont typeface="Calibri"/>
              <a:buChar char="●"/>
            </a:pPr>
            <a:r>
              <a:rPr lang="en-US" sz="3500">
                <a:solidFill>
                  <a:schemeClr val="dk1"/>
                </a:solidFill>
                <a:latin typeface="Times New Roman"/>
                <a:ea typeface="Times New Roman"/>
                <a:cs typeface="Times New Roman"/>
                <a:sym typeface="Times New Roman"/>
              </a:rPr>
              <a:t>This </a:t>
            </a:r>
            <a:r>
              <a:rPr b="1" lang="en-US" sz="3500">
                <a:solidFill>
                  <a:schemeClr val="dk1"/>
                </a:solidFill>
                <a:latin typeface="Times New Roman"/>
                <a:ea typeface="Times New Roman"/>
                <a:cs typeface="Times New Roman"/>
                <a:sym typeface="Times New Roman"/>
              </a:rPr>
              <a:t>can help the Firefighters </a:t>
            </a:r>
            <a:r>
              <a:rPr lang="en-US" sz="3500">
                <a:solidFill>
                  <a:schemeClr val="dk1"/>
                </a:solidFill>
                <a:latin typeface="Times New Roman"/>
                <a:ea typeface="Times New Roman"/>
                <a:cs typeface="Times New Roman"/>
                <a:sym typeface="Times New Roman"/>
              </a:rPr>
              <a:t>in rapid planning and serious zones detectio</a:t>
            </a:r>
            <a:r>
              <a:rPr lang="en-US" sz="3500">
                <a:solidFill>
                  <a:schemeClr val="dk1"/>
                </a:solidFill>
                <a:latin typeface="Times New Roman"/>
                <a:ea typeface="Times New Roman"/>
                <a:cs typeface="Times New Roman"/>
                <a:sym typeface="Times New Roman"/>
              </a:rPr>
              <a:t>n.</a:t>
            </a:r>
            <a:endParaRPr sz="35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3500">
              <a:solidFill>
                <a:schemeClr val="dk1"/>
              </a:solidFill>
              <a:latin typeface="Times New Roman"/>
              <a:ea typeface="Times New Roman"/>
              <a:cs typeface="Times New Roman"/>
              <a:sym typeface="Times New Roman"/>
            </a:endParaRPr>
          </a:p>
          <a:p>
            <a:pPr indent="-463550" lvl="0" marL="457200" marR="0" rtl="0" algn="just">
              <a:spcBef>
                <a:spcPts val="0"/>
              </a:spcBef>
              <a:spcAft>
                <a:spcPts val="0"/>
              </a:spcAft>
              <a:buClr>
                <a:schemeClr val="dk1"/>
              </a:buClr>
              <a:buSzPts val="3700"/>
              <a:buFont typeface="Calibri"/>
              <a:buChar char="●"/>
            </a:pPr>
            <a:r>
              <a:rPr lang="en-US" sz="3700">
                <a:solidFill>
                  <a:schemeClr val="dk1"/>
                </a:solidFill>
                <a:latin typeface="Times New Roman"/>
                <a:ea typeface="Times New Roman"/>
                <a:cs typeface="Times New Roman"/>
                <a:sym typeface="Times New Roman"/>
              </a:rPr>
              <a:t>Implementing the same in the AI by also integrating </a:t>
            </a:r>
            <a:r>
              <a:rPr b="1" lang="en-US" sz="3700">
                <a:solidFill>
                  <a:schemeClr val="dk1"/>
                </a:solidFill>
                <a:latin typeface="Times New Roman"/>
                <a:ea typeface="Times New Roman"/>
                <a:cs typeface="Times New Roman"/>
                <a:sym typeface="Times New Roman"/>
              </a:rPr>
              <a:t>water pumps </a:t>
            </a:r>
            <a:r>
              <a:rPr lang="en-US" sz="3700">
                <a:solidFill>
                  <a:schemeClr val="dk1"/>
                </a:solidFill>
                <a:latin typeface="Times New Roman"/>
                <a:ea typeface="Times New Roman"/>
                <a:cs typeface="Times New Roman"/>
                <a:sym typeface="Times New Roman"/>
              </a:rPr>
              <a:t>suppose, there is a person in flames then the primary task of the pumps will be to extinguish the fire on the person.</a:t>
            </a:r>
            <a:endParaRPr sz="37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3700">
              <a:solidFill>
                <a:schemeClr val="dk1"/>
              </a:solidFill>
              <a:latin typeface="Times New Roman"/>
              <a:ea typeface="Times New Roman"/>
              <a:cs typeface="Times New Roman"/>
              <a:sym typeface="Times New Roman"/>
            </a:endParaRPr>
          </a:p>
          <a:p>
            <a:pPr indent="-463550" lvl="0" marL="457200" marR="0" rtl="0" algn="just">
              <a:spcBef>
                <a:spcPts val="0"/>
              </a:spcBef>
              <a:spcAft>
                <a:spcPts val="0"/>
              </a:spcAft>
              <a:buClr>
                <a:schemeClr val="dk1"/>
              </a:buClr>
              <a:buSzPts val="3700"/>
              <a:buFont typeface="Times New Roman"/>
              <a:buChar char="●"/>
            </a:pPr>
            <a:r>
              <a:rPr lang="en-US" sz="3700">
                <a:solidFill>
                  <a:schemeClr val="dk1"/>
                </a:solidFill>
                <a:latin typeface="Times New Roman"/>
                <a:ea typeface="Times New Roman"/>
                <a:cs typeface="Times New Roman"/>
                <a:sym typeface="Times New Roman"/>
              </a:rPr>
              <a:t>The project can also be used separately, that is to say, detecting humans, which I believe can be used in drones for several projects including rescuing, governing and military purposes</a:t>
            </a:r>
            <a:endParaRPr sz="37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7"/>
          <p:cNvSpPr txBox="1"/>
          <p:nvPr>
            <p:ph idx="12" type="sldNum"/>
          </p:nvPr>
        </p:nvSpPr>
        <p:spPr>
          <a:xfrm>
            <a:off x="13426034" y="9911198"/>
            <a:ext cx="4277400" cy="569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sz="3200">
              <a:solidFill>
                <a:schemeClr val="lt1"/>
              </a:solidFill>
            </a:endParaRPr>
          </a:p>
        </p:txBody>
      </p:sp>
      <p:grpSp>
        <p:nvGrpSpPr>
          <p:cNvPr id="348" name="Google Shape;348;p27"/>
          <p:cNvGrpSpPr/>
          <p:nvPr/>
        </p:nvGrpSpPr>
        <p:grpSpPr>
          <a:xfrm>
            <a:off x="13" y="9568476"/>
            <a:ext cx="19007909" cy="1112345"/>
            <a:chOff x="13" y="9568476"/>
            <a:chExt cx="19007909" cy="1112345"/>
          </a:xfrm>
        </p:grpSpPr>
        <p:grpSp>
          <p:nvGrpSpPr>
            <p:cNvPr id="349" name="Google Shape;349;p27"/>
            <p:cNvGrpSpPr/>
            <p:nvPr/>
          </p:nvGrpSpPr>
          <p:grpSpPr>
            <a:xfrm>
              <a:off x="13" y="9568476"/>
              <a:ext cx="19007909" cy="1112258"/>
              <a:chOff x="-324645" y="2222500"/>
              <a:chExt cx="22260112" cy="1302563"/>
            </a:xfrm>
          </p:grpSpPr>
          <p:sp>
            <p:nvSpPr>
              <p:cNvPr id="350" name="Google Shape;350;p27"/>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27"/>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2" name="Google Shape;352;p27"/>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3" name="Google Shape;353;p27"/>
          <p:cNvSpPr txBox="1"/>
          <p:nvPr/>
        </p:nvSpPr>
        <p:spPr>
          <a:xfrm>
            <a:off x="665956" y="9771598"/>
            <a:ext cx="11277600" cy="1308300"/>
          </a:xfrm>
          <a:prstGeom prst="rect">
            <a:avLst/>
          </a:prstGeom>
          <a:noFill/>
          <a:ln>
            <a:noFill/>
          </a:ln>
        </p:spPr>
        <p:txBody>
          <a:bodyPr anchorCtr="0" anchor="t" bIns="45700" lIns="91425" spcFirstLastPara="1" rIns="91425" wrap="square" tIns="45700">
            <a:sp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354" name="Google Shape;354;p27"/>
          <p:cNvSpPr txBox="1"/>
          <p:nvPr/>
        </p:nvSpPr>
        <p:spPr>
          <a:xfrm>
            <a:off x="15486923" y="9928984"/>
            <a:ext cx="22425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chemeClr val="dk1"/>
                </a:solidFill>
                <a:latin typeface="Times New Roman"/>
                <a:ea typeface="Times New Roman"/>
                <a:cs typeface="Times New Roman"/>
                <a:sym typeface="Times New Roman"/>
              </a:rPr>
              <a:t>June 2022</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355" name="Google Shape;355;p27"/>
          <p:cNvSpPr txBox="1"/>
          <p:nvPr/>
        </p:nvSpPr>
        <p:spPr>
          <a:xfrm>
            <a:off x="17847600" y="9911200"/>
            <a:ext cx="843300" cy="828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3200">
                <a:solidFill>
                  <a:schemeClr val="lt1"/>
                </a:solidFill>
                <a:latin typeface="Calibri"/>
                <a:ea typeface="Calibri"/>
                <a:cs typeface="Calibri"/>
                <a:sym typeface="Calibri"/>
              </a:rPr>
              <a:t>‹#›</a:t>
            </a:fld>
            <a:endParaRPr sz="1870">
              <a:solidFill>
                <a:schemeClr val="lt1"/>
              </a:solidFill>
              <a:latin typeface="Calibri"/>
              <a:ea typeface="Calibri"/>
              <a:cs typeface="Calibri"/>
              <a:sym typeface="Calibri"/>
            </a:endParaRPr>
          </a:p>
        </p:txBody>
      </p:sp>
      <p:grpSp>
        <p:nvGrpSpPr>
          <p:cNvPr id="356" name="Google Shape;356;p27"/>
          <p:cNvGrpSpPr/>
          <p:nvPr/>
        </p:nvGrpSpPr>
        <p:grpSpPr>
          <a:xfrm>
            <a:off x="-26280" y="774840"/>
            <a:ext cx="15072392" cy="827999"/>
            <a:chOff x="-16184" y="8640158"/>
            <a:chExt cx="4045954" cy="439420"/>
          </a:xfrm>
        </p:grpSpPr>
        <p:sp>
          <p:nvSpPr>
            <p:cNvPr id="357" name="Google Shape;357;p27"/>
            <p:cNvSpPr/>
            <p:nvPr/>
          </p:nvSpPr>
          <p:spPr>
            <a:xfrm>
              <a:off x="-1618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9</a:t>
              </a:r>
              <a:r>
                <a:rPr i="0" lang="en-US" sz="5400" u="none" cap="none" strike="noStrike">
                  <a:solidFill>
                    <a:schemeClr val="lt1"/>
                  </a:solidFill>
                  <a:latin typeface="Times New Roman"/>
                  <a:ea typeface="Times New Roman"/>
                  <a:cs typeface="Times New Roman"/>
                  <a:sym typeface="Times New Roman"/>
                </a:rPr>
                <a:t>. </a:t>
              </a:r>
              <a:r>
                <a:rPr lang="en-US" sz="5400">
                  <a:solidFill>
                    <a:schemeClr val="lt1"/>
                  </a:solidFill>
                  <a:latin typeface="Times New Roman"/>
                  <a:ea typeface="Times New Roman"/>
                  <a:cs typeface="Times New Roman"/>
                  <a:sym typeface="Times New Roman"/>
                </a:rPr>
                <a:t>Future Prospects</a:t>
              </a:r>
              <a:endParaRPr>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2000" u="none" cap="none" strike="noStrike">
                <a:solidFill>
                  <a:schemeClr val="lt1"/>
                </a:solidFill>
                <a:latin typeface="Times New Roman"/>
                <a:ea typeface="Times New Roman"/>
                <a:cs typeface="Times New Roman"/>
                <a:sym typeface="Times New Roman"/>
              </a:endParaRPr>
            </a:p>
          </p:txBody>
        </p:sp>
        <p:sp>
          <p:nvSpPr>
            <p:cNvPr id="358" name="Google Shape;358;p27"/>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9" name="Google Shape;359;p27"/>
          <p:cNvSpPr txBox="1"/>
          <p:nvPr/>
        </p:nvSpPr>
        <p:spPr>
          <a:xfrm>
            <a:off x="865050" y="2055325"/>
            <a:ext cx="16794300" cy="698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3400">
                <a:latin typeface="Times New Roman"/>
                <a:ea typeface="Times New Roman"/>
                <a:cs typeface="Times New Roman"/>
                <a:sym typeface="Times New Roman"/>
              </a:rPr>
              <a:t>Phase-II (Accuracy)</a:t>
            </a:r>
            <a:endParaRPr b="1" sz="3400">
              <a:latin typeface="Times New Roman"/>
              <a:ea typeface="Times New Roman"/>
              <a:cs typeface="Times New Roman"/>
              <a:sym typeface="Times New Roman"/>
            </a:endParaRPr>
          </a:p>
          <a:p>
            <a:pPr indent="0" lvl="0" marL="0" rtl="0" algn="just">
              <a:spcBef>
                <a:spcPts val="0"/>
              </a:spcBef>
              <a:spcAft>
                <a:spcPts val="0"/>
              </a:spcAft>
              <a:buNone/>
            </a:pPr>
            <a:r>
              <a:t/>
            </a:r>
            <a:endParaRPr b="1" sz="3400">
              <a:latin typeface="Times New Roman"/>
              <a:ea typeface="Times New Roman"/>
              <a:cs typeface="Times New Roman"/>
              <a:sym typeface="Times New Roman"/>
            </a:endParaRPr>
          </a:p>
          <a:p>
            <a:pPr indent="0" lvl="0" marL="0" rtl="0" algn="just">
              <a:spcBef>
                <a:spcPts val="0"/>
              </a:spcBef>
              <a:spcAft>
                <a:spcPts val="0"/>
              </a:spcAft>
              <a:buNone/>
            </a:pPr>
            <a:r>
              <a:rPr lang="en-US" sz="3400">
                <a:latin typeface="Times New Roman"/>
                <a:ea typeface="Times New Roman"/>
                <a:cs typeface="Times New Roman"/>
                <a:sym typeface="Times New Roman"/>
              </a:rPr>
              <a:t>Further improvement can be made by increasing the accuracy , that is to say by mending    limitations . Using thermal images , we can detect the humans in heavy smoke too . By training our model with more data set , detection in very dense and blocked area. eg: forests , And detection of human, given its partial body parts images. eg: hands, legs is also a future possibility.</a:t>
            </a:r>
            <a:endParaRPr sz="3400">
              <a:latin typeface="Times New Roman"/>
              <a:ea typeface="Times New Roman"/>
              <a:cs typeface="Times New Roman"/>
              <a:sym typeface="Times New Roman"/>
            </a:endParaRPr>
          </a:p>
          <a:p>
            <a:pPr indent="0" lvl="0" marL="0" rtl="0" algn="just">
              <a:spcBef>
                <a:spcPts val="0"/>
              </a:spcBef>
              <a:spcAft>
                <a:spcPts val="0"/>
              </a:spcAft>
              <a:buNone/>
            </a:pPr>
            <a:r>
              <a:t/>
            </a:r>
            <a:endParaRPr sz="3400">
              <a:latin typeface="Times New Roman"/>
              <a:ea typeface="Times New Roman"/>
              <a:cs typeface="Times New Roman"/>
              <a:sym typeface="Times New Roman"/>
            </a:endParaRPr>
          </a:p>
          <a:p>
            <a:pPr indent="0" lvl="0" marL="0" rtl="0" algn="just">
              <a:spcBef>
                <a:spcPts val="0"/>
              </a:spcBef>
              <a:spcAft>
                <a:spcPts val="0"/>
              </a:spcAft>
              <a:buNone/>
            </a:pPr>
            <a:r>
              <a:rPr b="1" lang="en-US" sz="3400">
                <a:latin typeface="Times New Roman"/>
                <a:ea typeface="Times New Roman"/>
                <a:cs typeface="Times New Roman"/>
                <a:sym typeface="Times New Roman"/>
              </a:rPr>
              <a:t>Phase-III (Integration)</a:t>
            </a:r>
            <a:endParaRPr b="1" sz="3400">
              <a:latin typeface="Times New Roman"/>
              <a:ea typeface="Times New Roman"/>
              <a:cs typeface="Times New Roman"/>
              <a:sym typeface="Times New Roman"/>
            </a:endParaRPr>
          </a:p>
          <a:p>
            <a:pPr indent="0" lvl="0" marL="0" rtl="0" algn="just">
              <a:spcBef>
                <a:spcPts val="0"/>
              </a:spcBef>
              <a:spcAft>
                <a:spcPts val="0"/>
              </a:spcAft>
              <a:buNone/>
            </a:pPr>
            <a:r>
              <a:t/>
            </a:r>
            <a:endParaRPr b="1" sz="3400">
              <a:latin typeface="Times New Roman"/>
              <a:ea typeface="Times New Roman"/>
              <a:cs typeface="Times New Roman"/>
              <a:sym typeface="Times New Roman"/>
            </a:endParaRPr>
          </a:p>
          <a:p>
            <a:pPr indent="0" lvl="0" marL="0" rtl="0" algn="just">
              <a:spcBef>
                <a:spcPts val="0"/>
              </a:spcBef>
              <a:spcAft>
                <a:spcPts val="0"/>
              </a:spcAft>
              <a:buNone/>
            </a:pPr>
            <a:r>
              <a:rPr lang="en-US" sz="3400">
                <a:latin typeface="Times New Roman"/>
                <a:ea typeface="Times New Roman"/>
                <a:cs typeface="Times New Roman"/>
                <a:sym typeface="Times New Roman"/>
              </a:rPr>
              <a:t>With the knowledge and further help from experts in IOT , this model can be integrated with water pumps and drones.</a:t>
            </a:r>
            <a:endParaRPr sz="3400">
              <a:latin typeface="Times New Roman"/>
              <a:ea typeface="Times New Roman"/>
              <a:cs typeface="Times New Roman"/>
              <a:sym typeface="Times New Roman"/>
            </a:endParaRPr>
          </a:p>
          <a:p>
            <a:pPr indent="0" lvl="0" marL="0" rtl="0" algn="just">
              <a:spcBef>
                <a:spcPts val="0"/>
              </a:spcBef>
              <a:spcAft>
                <a:spcPts val="0"/>
              </a:spcAft>
              <a:buNone/>
            </a:pPr>
            <a:r>
              <a:t/>
            </a:r>
            <a:endParaRPr b="1" sz="3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8"/>
          <p:cNvSpPr txBox="1"/>
          <p:nvPr>
            <p:ph idx="12" type="sldNum"/>
          </p:nvPr>
        </p:nvSpPr>
        <p:spPr>
          <a:xfrm>
            <a:off x="13426034" y="9911198"/>
            <a:ext cx="4277400" cy="569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sz="3200">
              <a:solidFill>
                <a:schemeClr val="lt1"/>
              </a:solidFill>
            </a:endParaRPr>
          </a:p>
        </p:txBody>
      </p:sp>
      <p:grpSp>
        <p:nvGrpSpPr>
          <p:cNvPr id="365" name="Google Shape;365;p28"/>
          <p:cNvGrpSpPr/>
          <p:nvPr/>
        </p:nvGrpSpPr>
        <p:grpSpPr>
          <a:xfrm>
            <a:off x="13" y="9568476"/>
            <a:ext cx="19007909" cy="1112345"/>
            <a:chOff x="13" y="9568476"/>
            <a:chExt cx="19007909" cy="1112345"/>
          </a:xfrm>
        </p:grpSpPr>
        <p:grpSp>
          <p:nvGrpSpPr>
            <p:cNvPr id="366" name="Google Shape;366;p28"/>
            <p:cNvGrpSpPr/>
            <p:nvPr/>
          </p:nvGrpSpPr>
          <p:grpSpPr>
            <a:xfrm>
              <a:off x="13" y="9568476"/>
              <a:ext cx="19007909" cy="1112258"/>
              <a:chOff x="-324645" y="2222500"/>
              <a:chExt cx="22260112" cy="1302563"/>
            </a:xfrm>
          </p:grpSpPr>
          <p:sp>
            <p:nvSpPr>
              <p:cNvPr id="367" name="Google Shape;367;p28"/>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28"/>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9" name="Google Shape;369;p28"/>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0" name="Google Shape;370;p28"/>
          <p:cNvSpPr txBox="1"/>
          <p:nvPr/>
        </p:nvSpPr>
        <p:spPr>
          <a:xfrm>
            <a:off x="665956" y="9771598"/>
            <a:ext cx="11277600" cy="1308300"/>
          </a:xfrm>
          <a:prstGeom prst="rect">
            <a:avLst/>
          </a:prstGeom>
          <a:noFill/>
          <a:ln>
            <a:noFill/>
          </a:ln>
        </p:spPr>
        <p:txBody>
          <a:bodyPr anchorCtr="0" anchor="t" bIns="45700" lIns="91425" spcFirstLastPara="1" rIns="91425" wrap="square" tIns="45700">
            <a:sp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371" name="Google Shape;371;p28"/>
          <p:cNvSpPr txBox="1"/>
          <p:nvPr/>
        </p:nvSpPr>
        <p:spPr>
          <a:xfrm>
            <a:off x="15486923" y="9928984"/>
            <a:ext cx="22425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chemeClr val="dk1"/>
                </a:solidFill>
                <a:latin typeface="Times New Roman"/>
                <a:ea typeface="Times New Roman"/>
                <a:cs typeface="Times New Roman"/>
                <a:sym typeface="Times New Roman"/>
              </a:rPr>
              <a:t>June 2022</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372" name="Google Shape;372;p28"/>
          <p:cNvSpPr txBox="1"/>
          <p:nvPr/>
        </p:nvSpPr>
        <p:spPr>
          <a:xfrm>
            <a:off x="17827150" y="9911200"/>
            <a:ext cx="863700" cy="5694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3200">
                <a:solidFill>
                  <a:schemeClr val="lt1"/>
                </a:solidFill>
                <a:latin typeface="Calibri"/>
                <a:ea typeface="Calibri"/>
                <a:cs typeface="Calibri"/>
                <a:sym typeface="Calibri"/>
              </a:rPr>
              <a:t>‹#›</a:t>
            </a:fld>
            <a:endParaRPr sz="1870">
              <a:solidFill>
                <a:schemeClr val="lt1"/>
              </a:solidFill>
              <a:latin typeface="Calibri"/>
              <a:ea typeface="Calibri"/>
              <a:cs typeface="Calibri"/>
              <a:sym typeface="Calibri"/>
            </a:endParaRPr>
          </a:p>
        </p:txBody>
      </p:sp>
      <p:grpSp>
        <p:nvGrpSpPr>
          <p:cNvPr id="373" name="Google Shape;373;p28"/>
          <p:cNvGrpSpPr/>
          <p:nvPr/>
        </p:nvGrpSpPr>
        <p:grpSpPr>
          <a:xfrm>
            <a:off x="-26280" y="774840"/>
            <a:ext cx="15072392" cy="827999"/>
            <a:chOff x="-16184" y="8640158"/>
            <a:chExt cx="4045954" cy="439420"/>
          </a:xfrm>
        </p:grpSpPr>
        <p:sp>
          <p:nvSpPr>
            <p:cNvPr id="374" name="Google Shape;374;p28"/>
            <p:cNvSpPr/>
            <p:nvPr/>
          </p:nvSpPr>
          <p:spPr>
            <a:xfrm>
              <a:off x="-1618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10</a:t>
              </a:r>
              <a:r>
                <a:rPr i="0" lang="en-US" sz="5400" u="none" cap="none" strike="noStrike">
                  <a:solidFill>
                    <a:schemeClr val="lt1"/>
                  </a:solidFill>
                  <a:latin typeface="Times New Roman"/>
                  <a:ea typeface="Times New Roman"/>
                  <a:cs typeface="Times New Roman"/>
                  <a:sym typeface="Times New Roman"/>
                </a:rPr>
                <a:t>. </a:t>
              </a:r>
              <a:r>
                <a:rPr lang="en-US" sz="5400">
                  <a:solidFill>
                    <a:schemeClr val="lt1"/>
                  </a:solidFill>
                  <a:latin typeface="Times New Roman"/>
                  <a:ea typeface="Times New Roman"/>
                  <a:cs typeface="Times New Roman"/>
                  <a:sym typeface="Times New Roman"/>
                </a:rPr>
                <a:t>R</a:t>
              </a:r>
              <a:r>
                <a:rPr i="0" lang="en-US" sz="5400" u="none" cap="none" strike="noStrike">
                  <a:solidFill>
                    <a:schemeClr val="lt1"/>
                  </a:solidFill>
                  <a:latin typeface="Times New Roman"/>
                  <a:ea typeface="Times New Roman"/>
                  <a:cs typeface="Times New Roman"/>
                  <a:sym typeface="Times New Roman"/>
                </a:rPr>
                <a:t>eq</a:t>
              </a:r>
              <a:r>
                <a:rPr lang="en-US" sz="5400">
                  <a:solidFill>
                    <a:schemeClr val="lt1"/>
                  </a:solidFill>
                  <a:latin typeface="Times New Roman"/>
                  <a:ea typeface="Times New Roman"/>
                  <a:cs typeface="Times New Roman"/>
                  <a:sym typeface="Times New Roman"/>
                </a:rPr>
                <a:t>uirements for further improvements</a:t>
              </a:r>
              <a:endParaRPr>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2000" u="none" cap="none" strike="noStrike">
                <a:solidFill>
                  <a:schemeClr val="lt1"/>
                </a:solidFill>
                <a:latin typeface="Times New Roman"/>
                <a:ea typeface="Times New Roman"/>
                <a:cs typeface="Times New Roman"/>
                <a:sym typeface="Times New Roman"/>
              </a:endParaRPr>
            </a:p>
          </p:txBody>
        </p:sp>
        <p:sp>
          <p:nvSpPr>
            <p:cNvPr id="375" name="Google Shape;375;p28"/>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6" name="Google Shape;376;p28"/>
          <p:cNvSpPr txBox="1"/>
          <p:nvPr/>
        </p:nvSpPr>
        <p:spPr>
          <a:xfrm>
            <a:off x="971550" y="2730825"/>
            <a:ext cx="16234200" cy="6264600"/>
          </a:xfrm>
          <a:prstGeom prst="rect">
            <a:avLst/>
          </a:prstGeom>
          <a:noFill/>
          <a:ln>
            <a:noFill/>
          </a:ln>
        </p:spPr>
        <p:txBody>
          <a:bodyPr anchorCtr="0" anchor="t" bIns="91425" lIns="91425" spcFirstLastPara="1" rIns="91425" wrap="square" tIns="91425">
            <a:spAutoFit/>
          </a:bodyPr>
          <a:lstStyle/>
          <a:p>
            <a:pPr indent="-469900" lvl="0" marL="457200" rtl="0" algn="l">
              <a:spcBef>
                <a:spcPts val="0"/>
              </a:spcBef>
              <a:spcAft>
                <a:spcPts val="0"/>
              </a:spcAft>
              <a:buSzPts val="3800"/>
              <a:buFont typeface="Times New Roman"/>
              <a:buChar char="●"/>
            </a:pPr>
            <a:r>
              <a:rPr lang="en-US" sz="3800">
                <a:latin typeface="Times New Roman"/>
                <a:ea typeface="Times New Roman"/>
                <a:cs typeface="Times New Roman"/>
                <a:sym typeface="Times New Roman"/>
              </a:rPr>
              <a:t>Insufficient thermal dataset of human in fire.</a:t>
            </a:r>
            <a:endParaRPr sz="3800">
              <a:latin typeface="Times New Roman"/>
              <a:ea typeface="Times New Roman"/>
              <a:cs typeface="Times New Roman"/>
              <a:sym typeface="Times New Roman"/>
            </a:endParaRPr>
          </a:p>
          <a:p>
            <a:pPr indent="0" lvl="0" marL="457200" rtl="0" algn="l">
              <a:spcBef>
                <a:spcPts val="0"/>
              </a:spcBef>
              <a:spcAft>
                <a:spcPts val="0"/>
              </a:spcAft>
              <a:buNone/>
            </a:pPr>
            <a:r>
              <a:t/>
            </a:r>
            <a:endParaRPr sz="3800">
              <a:latin typeface="Times New Roman"/>
              <a:ea typeface="Times New Roman"/>
              <a:cs typeface="Times New Roman"/>
              <a:sym typeface="Times New Roman"/>
            </a:endParaRPr>
          </a:p>
          <a:p>
            <a:pPr indent="-469900" lvl="0" marL="457200" rtl="0" algn="l">
              <a:spcBef>
                <a:spcPts val="0"/>
              </a:spcBef>
              <a:spcAft>
                <a:spcPts val="0"/>
              </a:spcAft>
              <a:buSzPts val="3800"/>
              <a:buFont typeface="Times New Roman"/>
              <a:buChar char="●"/>
            </a:pPr>
            <a:r>
              <a:rPr lang="en-US" sz="3800">
                <a:latin typeface="Times New Roman"/>
                <a:ea typeface="Times New Roman"/>
                <a:cs typeface="Times New Roman"/>
                <a:sym typeface="Times New Roman"/>
              </a:rPr>
              <a:t>Knowledge of IOT.</a:t>
            </a:r>
            <a:endParaRPr sz="3800">
              <a:latin typeface="Times New Roman"/>
              <a:ea typeface="Times New Roman"/>
              <a:cs typeface="Times New Roman"/>
              <a:sym typeface="Times New Roman"/>
            </a:endParaRPr>
          </a:p>
          <a:p>
            <a:pPr indent="0" lvl="0" marL="457200" rtl="0" algn="l">
              <a:spcBef>
                <a:spcPts val="0"/>
              </a:spcBef>
              <a:spcAft>
                <a:spcPts val="0"/>
              </a:spcAft>
              <a:buNone/>
            </a:pPr>
            <a:r>
              <a:t/>
            </a:r>
            <a:endParaRPr sz="3800">
              <a:latin typeface="Times New Roman"/>
              <a:ea typeface="Times New Roman"/>
              <a:cs typeface="Times New Roman"/>
              <a:sym typeface="Times New Roman"/>
            </a:endParaRPr>
          </a:p>
          <a:p>
            <a:pPr indent="-469900" lvl="0" marL="457200" rtl="0" algn="l">
              <a:spcBef>
                <a:spcPts val="0"/>
              </a:spcBef>
              <a:spcAft>
                <a:spcPts val="0"/>
              </a:spcAft>
              <a:buSzPts val="3800"/>
              <a:buFont typeface="Times New Roman"/>
              <a:buChar char="●"/>
            </a:pPr>
            <a:r>
              <a:rPr lang="en-US" sz="3800">
                <a:latin typeface="Times New Roman"/>
                <a:ea typeface="Times New Roman"/>
                <a:cs typeface="Times New Roman"/>
                <a:sym typeface="Times New Roman"/>
              </a:rPr>
              <a:t>Hardwares like thermal camera and Infrared camera.</a:t>
            </a:r>
            <a:endParaRPr sz="3800">
              <a:latin typeface="Times New Roman"/>
              <a:ea typeface="Times New Roman"/>
              <a:cs typeface="Times New Roman"/>
              <a:sym typeface="Times New Roman"/>
            </a:endParaRPr>
          </a:p>
          <a:p>
            <a:pPr indent="0" lvl="0" marL="0" rtl="0" algn="l">
              <a:spcBef>
                <a:spcPts val="0"/>
              </a:spcBef>
              <a:spcAft>
                <a:spcPts val="0"/>
              </a:spcAft>
              <a:buNone/>
            </a:pPr>
            <a:r>
              <a:t/>
            </a:r>
            <a:endParaRPr b="1" sz="4100">
              <a:latin typeface="Times New Roman"/>
              <a:ea typeface="Times New Roman"/>
              <a:cs typeface="Times New Roman"/>
              <a:sym typeface="Times New Roman"/>
            </a:endParaRPr>
          </a:p>
          <a:p>
            <a:pPr indent="0" lvl="0" marL="0" rtl="0" algn="l">
              <a:spcBef>
                <a:spcPts val="0"/>
              </a:spcBef>
              <a:spcAft>
                <a:spcPts val="0"/>
              </a:spcAft>
              <a:buNone/>
            </a:pPr>
            <a:r>
              <a:t/>
            </a:r>
            <a:endParaRPr b="1" sz="4100">
              <a:latin typeface="Times New Roman"/>
              <a:ea typeface="Times New Roman"/>
              <a:cs typeface="Times New Roman"/>
              <a:sym typeface="Times New Roman"/>
            </a:endParaRPr>
          </a:p>
          <a:p>
            <a:pPr indent="0" lvl="0" marL="0" rtl="0" algn="l">
              <a:spcBef>
                <a:spcPts val="0"/>
              </a:spcBef>
              <a:spcAft>
                <a:spcPts val="0"/>
              </a:spcAft>
              <a:buNone/>
            </a:pPr>
            <a:r>
              <a:t/>
            </a:r>
            <a:endParaRPr b="1" sz="4100">
              <a:latin typeface="Times New Roman"/>
              <a:ea typeface="Times New Roman"/>
              <a:cs typeface="Times New Roman"/>
              <a:sym typeface="Times New Roman"/>
            </a:endParaRPr>
          </a:p>
          <a:p>
            <a:pPr indent="0" lvl="0" marL="0" rtl="0" algn="l">
              <a:spcBef>
                <a:spcPts val="0"/>
              </a:spcBef>
              <a:spcAft>
                <a:spcPts val="0"/>
              </a:spcAft>
              <a:buNone/>
            </a:pPr>
            <a:r>
              <a:t/>
            </a:r>
            <a:endParaRPr b="1" sz="4100">
              <a:latin typeface="Times New Roman"/>
              <a:ea typeface="Times New Roman"/>
              <a:cs typeface="Times New Roman"/>
              <a:sym typeface="Times New Roman"/>
            </a:endParaRPr>
          </a:p>
          <a:p>
            <a:pPr indent="0" lvl="0" marL="0" rtl="0" algn="l">
              <a:spcBef>
                <a:spcPts val="0"/>
              </a:spcBef>
              <a:spcAft>
                <a:spcPts val="0"/>
              </a:spcAft>
              <a:buNone/>
            </a:pPr>
            <a:r>
              <a:t/>
            </a:r>
            <a:endParaRPr b="1" sz="41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idx="12" type="sldNum"/>
          </p:nvPr>
        </p:nvSpPr>
        <p:spPr>
          <a:xfrm>
            <a:off x="13426034" y="9911198"/>
            <a:ext cx="4277400" cy="569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sz="3200">
              <a:solidFill>
                <a:schemeClr val="lt1"/>
              </a:solidFill>
            </a:endParaRPr>
          </a:p>
        </p:txBody>
      </p:sp>
      <p:grpSp>
        <p:nvGrpSpPr>
          <p:cNvPr id="382" name="Google Shape;382;p29"/>
          <p:cNvGrpSpPr/>
          <p:nvPr/>
        </p:nvGrpSpPr>
        <p:grpSpPr>
          <a:xfrm>
            <a:off x="13" y="9568476"/>
            <a:ext cx="19007909" cy="1112345"/>
            <a:chOff x="13" y="9568476"/>
            <a:chExt cx="19007909" cy="1112345"/>
          </a:xfrm>
        </p:grpSpPr>
        <p:grpSp>
          <p:nvGrpSpPr>
            <p:cNvPr id="383" name="Google Shape;383;p29"/>
            <p:cNvGrpSpPr/>
            <p:nvPr/>
          </p:nvGrpSpPr>
          <p:grpSpPr>
            <a:xfrm>
              <a:off x="13" y="9568476"/>
              <a:ext cx="19007909" cy="1112258"/>
              <a:chOff x="-324645" y="2222500"/>
              <a:chExt cx="22260112" cy="1302563"/>
            </a:xfrm>
          </p:grpSpPr>
          <p:sp>
            <p:nvSpPr>
              <p:cNvPr id="384" name="Google Shape;384;p29"/>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29"/>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6" name="Google Shape;386;p29"/>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7" name="Google Shape;387;p29"/>
          <p:cNvSpPr txBox="1"/>
          <p:nvPr/>
        </p:nvSpPr>
        <p:spPr>
          <a:xfrm>
            <a:off x="665956" y="9771598"/>
            <a:ext cx="11277600" cy="1877700"/>
          </a:xfrm>
          <a:prstGeom prst="rect">
            <a:avLst/>
          </a:prstGeom>
          <a:noFill/>
          <a:ln>
            <a:noFill/>
          </a:ln>
        </p:spPr>
        <p:txBody>
          <a:bodyPr anchorCtr="0" anchor="t" bIns="45700" lIns="91425" spcFirstLastPara="1" rIns="91425" wrap="square" tIns="45700">
            <a:sp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a:p>
            <a:pPr indent="0" lvl="1" marL="457200" rtl="0" algn="ctr">
              <a:spcBef>
                <a:spcPts val="0"/>
              </a:spcBef>
              <a:spcAft>
                <a:spcPts val="0"/>
              </a:spcAft>
              <a:buClr>
                <a:schemeClr val="dk1"/>
              </a:buClr>
              <a:buFont typeface="Arial"/>
              <a:buNone/>
            </a:pPr>
            <a:r>
              <a:t/>
            </a:r>
            <a:endParaRPr b="1" sz="3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388" name="Google Shape;388;p29"/>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June</a:t>
            </a:r>
            <a:r>
              <a:rPr lang="en-US" sz="2800">
                <a:solidFill>
                  <a:schemeClr val="dk1"/>
                </a:solidFill>
                <a:latin typeface="Times New Roman"/>
                <a:ea typeface="Times New Roman"/>
                <a:cs typeface="Times New Roman"/>
                <a:sym typeface="Times New Roman"/>
              </a:rPr>
              <a:t> 2022</a:t>
            </a:r>
            <a:endParaRPr sz="2800">
              <a:solidFill>
                <a:schemeClr val="dk1"/>
              </a:solidFill>
              <a:latin typeface="Calibri"/>
              <a:ea typeface="Calibri"/>
              <a:cs typeface="Calibri"/>
              <a:sym typeface="Calibri"/>
            </a:endParaRPr>
          </a:p>
        </p:txBody>
      </p:sp>
      <p:sp>
        <p:nvSpPr>
          <p:cNvPr id="389" name="Google Shape;389;p29"/>
          <p:cNvSpPr txBox="1"/>
          <p:nvPr/>
        </p:nvSpPr>
        <p:spPr>
          <a:xfrm>
            <a:off x="17729344" y="9911199"/>
            <a:ext cx="961500" cy="236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3200">
                <a:solidFill>
                  <a:schemeClr val="lt1"/>
                </a:solidFill>
                <a:latin typeface="Calibri"/>
                <a:ea typeface="Calibri"/>
                <a:cs typeface="Calibri"/>
                <a:sym typeface="Calibri"/>
              </a:rPr>
              <a:t>‹#›</a:t>
            </a:fld>
            <a:endParaRPr sz="1870">
              <a:solidFill>
                <a:schemeClr val="lt1"/>
              </a:solidFill>
              <a:latin typeface="Calibri"/>
              <a:ea typeface="Calibri"/>
              <a:cs typeface="Calibri"/>
              <a:sym typeface="Calibri"/>
            </a:endParaRPr>
          </a:p>
        </p:txBody>
      </p:sp>
      <p:grpSp>
        <p:nvGrpSpPr>
          <p:cNvPr id="390" name="Google Shape;390;p29"/>
          <p:cNvGrpSpPr/>
          <p:nvPr/>
        </p:nvGrpSpPr>
        <p:grpSpPr>
          <a:xfrm>
            <a:off x="-26280" y="774840"/>
            <a:ext cx="15072392" cy="827999"/>
            <a:chOff x="-16184" y="8640158"/>
            <a:chExt cx="4045954" cy="439420"/>
          </a:xfrm>
        </p:grpSpPr>
        <p:sp>
          <p:nvSpPr>
            <p:cNvPr id="391" name="Google Shape;391;p29"/>
            <p:cNvSpPr/>
            <p:nvPr/>
          </p:nvSpPr>
          <p:spPr>
            <a:xfrm>
              <a:off x="-1618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11</a:t>
              </a:r>
              <a:r>
                <a:rPr i="0" lang="en-US" sz="5400" u="none" cap="none" strike="noStrike">
                  <a:solidFill>
                    <a:schemeClr val="lt1"/>
                  </a:solidFill>
                  <a:latin typeface="Times New Roman"/>
                  <a:ea typeface="Times New Roman"/>
                  <a:cs typeface="Times New Roman"/>
                  <a:sym typeface="Times New Roman"/>
                </a:rPr>
                <a:t>. Conclusion</a:t>
              </a:r>
              <a:endParaRPr>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2000" u="none" cap="none" strike="noStrike">
                <a:solidFill>
                  <a:schemeClr val="lt1"/>
                </a:solidFill>
                <a:latin typeface="Times New Roman"/>
                <a:ea typeface="Times New Roman"/>
                <a:cs typeface="Times New Roman"/>
                <a:sym typeface="Times New Roman"/>
              </a:endParaRPr>
            </a:p>
          </p:txBody>
        </p:sp>
        <p:sp>
          <p:nvSpPr>
            <p:cNvPr id="392" name="Google Shape;392;p29"/>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3" name="Google Shape;393;p29"/>
          <p:cNvSpPr txBox="1"/>
          <p:nvPr/>
        </p:nvSpPr>
        <p:spPr>
          <a:xfrm>
            <a:off x="1108556" y="2272463"/>
            <a:ext cx="15544800" cy="729600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3600"/>
              <a:buFont typeface="Times New Roman"/>
              <a:buChar char="●"/>
            </a:pPr>
            <a:r>
              <a:rPr lang="en-US" sz="3600">
                <a:solidFill>
                  <a:schemeClr val="dk1"/>
                </a:solidFill>
                <a:latin typeface="Times New Roman"/>
                <a:ea typeface="Times New Roman"/>
                <a:cs typeface="Times New Roman"/>
                <a:sym typeface="Times New Roman"/>
              </a:rPr>
              <a:t>In this fire detection we used image processing in a color space.</a:t>
            </a:r>
            <a:endParaRPr sz="36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36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3600"/>
              <a:buFont typeface="Times New Roman"/>
              <a:buChar char="●"/>
            </a:pPr>
            <a:r>
              <a:rPr lang="en-US" sz="3600">
                <a:solidFill>
                  <a:schemeClr val="dk1"/>
                </a:solidFill>
                <a:latin typeface="Times New Roman"/>
                <a:ea typeface="Times New Roman"/>
                <a:cs typeface="Times New Roman"/>
                <a:sym typeface="Times New Roman"/>
              </a:rPr>
              <a:t>YCbCr extracts the luma component from the image and process it further to select the fire pixel and predicts the output.</a:t>
            </a:r>
            <a:endParaRPr sz="36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36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3600"/>
              <a:buFont typeface="Times New Roman"/>
              <a:buChar char="●"/>
            </a:pPr>
            <a:r>
              <a:rPr lang="en-US" sz="3600">
                <a:solidFill>
                  <a:schemeClr val="dk1"/>
                </a:solidFill>
                <a:latin typeface="Times New Roman"/>
                <a:ea typeface="Times New Roman"/>
                <a:cs typeface="Times New Roman"/>
                <a:sym typeface="Times New Roman"/>
              </a:rPr>
              <a:t>W</a:t>
            </a:r>
            <a:r>
              <a:rPr lang="en-US" sz="3600">
                <a:solidFill>
                  <a:schemeClr val="dk1"/>
                </a:solidFill>
                <a:latin typeface="Times New Roman"/>
                <a:ea typeface="Times New Roman"/>
                <a:cs typeface="Times New Roman"/>
                <a:sym typeface="Times New Roman"/>
              </a:rPr>
              <a:t>e have used Histogram of Oriented Gradients and Support Vector Machine classifier to detect humans.</a:t>
            </a:r>
            <a:endParaRPr sz="36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36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3600"/>
              <a:buFont typeface="Times New Roman"/>
              <a:buChar char="●"/>
            </a:pPr>
            <a:r>
              <a:rPr lang="en-US" sz="3600">
                <a:solidFill>
                  <a:schemeClr val="dk1"/>
                </a:solidFill>
                <a:latin typeface="Times New Roman"/>
                <a:ea typeface="Times New Roman"/>
                <a:cs typeface="Times New Roman"/>
                <a:sym typeface="Times New Roman"/>
              </a:rPr>
              <a:t>Both algorithms use motion detection to recognize the moving object pixel.</a:t>
            </a:r>
            <a:endParaRPr sz="36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36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3600"/>
              <a:buFont typeface="Times New Roman"/>
              <a:buChar char="●"/>
            </a:pPr>
            <a:r>
              <a:rPr lang="en-US" sz="3600">
                <a:solidFill>
                  <a:schemeClr val="dk1"/>
                </a:solidFill>
                <a:latin typeface="Times New Roman"/>
                <a:ea typeface="Times New Roman"/>
                <a:cs typeface="Times New Roman"/>
                <a:sym typeface="Times New Roman"/>
              </a:rPr>
              <a:t>This project is also performing well with F1 Score as 0.81 when compared with projects related to similar subjects.</a:t>
            </a:r>
            <a:endParaRPr sz="36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0"/>
          <p:cNvSpPr txBox="1"/>
          <p:nvPr/>
        </p:nvSpPr>
        <p:spPr>
          <a:xfrm>
            <a:off x="803525" y="2083650"/>
            <a:ext cx="16287600" cy="8712000"/>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[1</a:t>
            </a:r>
            <a:r>
              <a:rPr lang="en-US" sz="3000">
                <a:solidFill>
                  <a:schemeClr val="dk1"/>
                </a:solidFill>
                <a:latin typeface="Times New Roman"/>
                <a:ea typeface="Times New Roman"/>
                <a:cs typeface="Times New Roman"/>
                <a:sym typeface="Times New Roman"/>
              </a:rPr>
              <a:t>.] Dalal, N., Triggs, B., &amp; Schmid, C. (2021, May). Human detection using oriented histograms of flow and appearance. In European conference on computer vision (pp. 428-441). Springer, Berlin, Heidelberg. </a:t>
            </a:r>
            <a:endParaRPr sz="3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3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[2]. Schalkoff, R. J. (2020). Digital image processing and computer vision (Vol. 286). New York: Wiley. </a:t>
            </a:r>
            <a:endParaRPr sz="3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3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[3.] J. D. Burnett and M. G. Wing, “A low-cost near-infrared digital camera for fire detection and</a:t>
            </a:r>
            <a:endParaRPr sz="3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monitoring,” International Journal of Remote Sensing, vol. 39, no. 3, pp. 741–753, 2018. </a:t>
            </a:r>
            <a:endParaRPr sz="3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3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[4.] Viola, P., Jones, M. J., &amp; Snow, D. (2017). Detecting pedestrians using patterns of motion and appearance. International Journal of Computer Vision, 63(2), 153-161. </a:t>
            </a:r>
            <a:endParaRPr sz="3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3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[5.] Dalal, N., &amp; Triggs, B. (2016, June). Histograms of oriented gradients for human detection. </a:t>
            </a:r>
            <a:endParaRPr sz="3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3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[6</a:t>
            </a:r>
            <a:r>
              <a:rPr lang="en-US" sz="3000">
                <a:solidFill>
                  <a:schemeClr val="dk1"/>
                </a:solidFill>
                <a:latin typeface="Times New Roman"/>
                <a:ea typeface="Times New Roman"/>
                <a:cs typeface="Times New Roman"/>
                <a:sym typeface="Times New Roman"/>
              </a:rPr>
              <a:t>.] Szeliski, R. (2010). Computer vision: algorithms and applications. Springer Science &amp; Business Media. </a:t>
            </a:r>
            <a:endParaRPr sz="3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4000">
              <a:solidFill>
                <a:schemeClr val="dk1"/>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None/>
            </a:pPr>
            <a:r>
              <a:t/>
            </a:r>
            <a:endParaRPr sz="35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3500">
              <a:solidFill>
                <a:schemeClr val="dk1"/>
              </a:solidFill>
              <a:latin typeface="Times New Roman"/>
              <a:ea typeface="Times New Roman"/>
              <a:cs typeface="Times New Roman"/>
              <a:sym typeface="Times New Roman"/>
            </a:endParaRPr>
          </a:p>
        </p:txBody>
      </p:sp>
      <p:sp>
        <p:nvSpPr>
          <p:cNvPr id="399" name="Google Shape;399;p30"/>
          <p:cNvSpPr txBox="1"/>
          <p:nvPr>
            <p:ph idx="12" type="sldNum"/>
          </p:nvPr>
        </p:nvSpPr>
        <p:spPr>
          <a:xfrm>
            <a:off x="13426034" y="9911198"/>
            <a:ext cx="4277400" cy="569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sz="3200">
              <a:solidFill>
                <a:schemeClr val="lt1"/>
              </a:solidFill>
            </a:endParaRPr>
          </a:p>
        </p:txBody>
      </p:sp>
      <p:grpSp>
        <p:nvGrpSpPr>
          <p:cNvPr id="400" name="Google Shape;400;p30"/>
          <p:cNvGrpSpPr/>
          <p:nvPr/>
        </p:nvGrpSpPr>
        <p:grpSpPr>
          <a:xfrm>
            <a:off x="111413" y="9473076"/>
            <a:ext cx="19007909" cy="1112345"/>
            <a:chOff x="13" y="9568476"/>
            <a:chExt cx="19007909" cy="1112345"/>
          </a:xfrm>
        </p:grpSpPr>
        <p:grpSp>
          <p:nvGrpSpPr>
            <p:cNvPr id="401" name="Google Shape;401;p30"/>
            <p:cNvGrpSpPr/>
            <p:nvPr/>
          </p:nvGrpSpPr>
          <p:grpSpPr>
            <a:xfrm>
              <a:off x="13" y="9568476"/>
              <a:ext cx="19007909" cy="1112258"/>
              <a:chOff x="-324645" y="2222500"/>
              <a:chExt cx="22260112" cy="1302563"/>
            </a:xfrm>
          </p:grpSpPr>
          <p:sp>
            <p:nvSpPr>
              <p:cNvPr id="402" name="Google Shape;402;p30"/>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30"/>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4" name="Google Shape;404;p30"/>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5" name="Google Shape;405;p30"/>
          <p:cNvSpPr txBox="1"/>
          <p:nvPr/>
        </p:nvSpPr>
        <p:spPr>
          <a:xfrm>
            <a:off x="665956" y="9771598"/>
            <a:ext cx="11277600" cy="1877700"/>
          </a:xfrm>
          <a:prstGeom prst="rect">
            <a:avLst/>
          </a:prstGeom>
          <a:noFill/>
          <a:ln>
            <a:noFill/>
          </a:ln>
        </p:spPr>
        <p:txBody>
          <a:bodyPr anchorCtr="0" anchor="t" bIns="45700" lIns="91425" spcFirstLastPara="1" rIns="91425" wrap="square" tIns="45700">
            <a:sp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a:p>
            <a:pPr indent="0" lvl="1" marL="457200" rtl="0" algn="ctr">
              <a:spcBef>
                <a:spcPts val="0"/>
              </a:spcBef>
              <a:spcAft>
                <a:spcPts val="0"/>
              </a:spcAft>
              <a:buClr>
                <a:schemeClr val="dk1"/>
              </a:buClr>
              <a:buFont typeface="Arial"/>
              <a:buNone/>
            </a:pPr>
            <a:r>
              <a:t/>
            </a:r>
            <a:endParaRPr b="1" sz="3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406" name="Google Shape;406;p30"/>
          <p:cNvSpPr txBox="1"/>
          <p:nvPr/>
        </p:nvSpPr>
        <p:spPr>
          <a:xfrm>
            <a:off x="15486848" y="9809509"/>
            <a:ext cx="2242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June</a:t>
            </a:r>
            <a:r>
              <a:rPr lang="en-US" sz="2800">
                <a:solidFill>
                  <a:schemeClr val="dk1"/>
                </a:solidFill>
                <a:latin typeface="Times New Roman"/>
                <a:ea typeface="Times New Roman"/>
                <a:cs typeface="Times New Roman"/>
                <a:sym typeface="Times New Roman"/>
              </a:rPr>
              <a:t> 2022</a:t>
            </a:r>
            <a:endParaRPr sz="2800">
              <a:solidFill>
                <a:schemeClr val="dk1"/>
              </a:solidFill>
              <a:latin typeface="Calibri"/>
              <a:ea typeface="Calibri"/>
              <a:cs typeface="Calibri"/>
              <a:sym typeface="Calibri"/>
            </a:endParaRPr>
          </a:p>
        </p:txBody>
      </p:sp>
      <p:sp>
        <p:nvSpPr>
          <p:cNvPr id="407" name="Google Shape;407;p30"/>
          <p:cNvSpPr txBox="1"/>
          <p:nvPr/>
        </p:nvSpPr>
        <p:spPr>
          <a:xfrm>
            <a:off x="17729344" y="9911199"/>
            <a:ext cx="961500" cy="236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3200">
                <a:solidFill>
                  <a:schemeClr val="lt1"/>
                </a:solidFill>
                <a:latin typeface="Calibri"/>
                <a:ea typeface="Calibri"/>
                <a:cs typeface="Calibri"/>
                <a:sym typeface="Calibri"/>
              </a:rPr>
              <a:t>‹#›</a:t>
            </a:fld>
            <a:endParaRPr sz="1870">
              <a:solidFill>
                <a:schemeClr val="lt1"/>
              </a:solidFill>
              <a:latin typeface="Calibri"/>
              <a:ea typeface="Calibri"/>
              <a:cs typeface="Calibri"/>
              <a:sym typeface="Calibri"/>
            </a:endParaRPr>
          </a:p>
        </p:txBody>
      </p:sp>
      <p:grpSp>
        <p:nvGrpSpPr>
          <p:cNvPr id="408" name="Google Shape;408;p30"/>
          <p:cNvGrpSpPr/>
          <p:nvPr/>
        </p:nvGrpSpPr>
        <p:grpSpPr>
          <a:xfrm>
            <a:off x="-26280" y="774840"/>
            <a:ext cx="15072392" cy="827999"/>
            <a:chOff x="-16184" y="8640158"/>
            <a:chExt cx="4045954" cy="439420"/>
          </a:xfrm>
        </p:grpSpPr>
        <p:sp>
          <p:nvSpPr>
            <p:cNvPr id="409" name="Google Shape;409;p30"/>
            <p:cNvSpPr/>
            <p:nvPr/>
          </p:nvSpPr>
          <p:spPr>
            <a:xfrm>
              <a:off x="-1618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12</a:t>
              </a:r>
              <a:r>
                <a:rPr i="0" lang="en-US" sz="5400" u="none" cap="none" strike="noStrike">
                  <a:solidFill>
                    <a:schemeClr val="lt1"/>
                  </a:solidFill>
                  <a:latin typeface="Times New Roman"/>
                  <a:ea typeface="Times New Roman"/>
                  <a:cs typeface="Times New Roman"/>
                  <a:sym typeface="Times New Roman"/>
                </a:rPr>
                <a:t>. References</a:t>
              </a:r>
              <a:endParaRPr>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2000" u="none" cap="none" strike="noStrike">
                <a:solidFill>
                  <a:schemeClr val="lt1"/>
                </a:solidFill>
                <a:latin typeface="Times New Roman"/>
                <a:ea typeface="Times New Roman"/>
                <a:cs typeface="Times New Roman"/>
                <a:sym typeface="Times New Roman"/>
              </a:endParaRPr>
            </a:p>
          </p:txBody>
        </p:sp>
        <p:sp>
          <p:nvSpPr>
            <p:cNvPr id="410" name="Google Shape;410;p30"/>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1"/>
          <p:cNvSpPr txBox="1"/>
          <p:nvPr/>
        </p:nvSpPr>
        <p:spPr>
          <a:xfrm>
            <a:off x="877200" y="2345200"/>
            <a:ext cx="15580200" cy="62031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Clr>
                <a:schemeClr val="dk1"/>
              </a:buClr>
              <a:buSzPts val="1100"/>
              <a:buFont typeface="Arial"/>
              <a:buNone/>
            </a:pPr>
            <a:r>
              <a:rPr lang="en-US" sz="3100">
                <a:solidFill>
                  <a:schemeClr val="dk1"/>
                </a:solidFill>
                <a:latin typeface="Times New Roman"/>
                <a:ea typeface="Times New Roman"/>
                <a:cs typeface="Times New Roman"/>
                <a:sym typeface="Times New Roman"/>
              </a:rPr>
              <a:t>[7</a:t>
            </a:r>
            <a:r>
              <a:rPr lang="en-US" sz="3100">
                <a:solidFill>
                  <a:schemeClr val="dk1"/>
                </a:solidFill>
                <a:latin typeface="Times New Roman"/>
                <a:ea typeface="Times New Roman"/>
                <a:cs typeface="Times New Roman"/>
                <a:sym typeface="Times New Roman"/>
              </a:rPr>
              <a:t>.] Çelik, T., Özkaramanlı, H., &amp; Demirel, H. (2017, September). Fire and smoke detection without sensors: Image processing based approach. In 2017 15th European Signal Processing Conference. IEEE. </a:t>
            </a:r>
            <a:endParaRPr sz="31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31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3100">
                <a:solidFill>
                  <a:schemeClr val="dk1"/>
                </a:solidFill>
                <a:latin typeface="Times New Roman"/>
                <a:ea typeface="Times New Roman"/>
                <a:cs typeface="Times New Roman"/>
                <a:sym typeface="Times New Roman"/>
              </a:rPr>
              <a:t>[8.] Barnouti, N. H., Al-Dabbagh, S. S. M., Matti, W. E., &amp; Naser, M. A. S. (2016). Face Detection and Recognition Using Viola-Jones with PCA-LDA and Square Euclidean Distance. International Journal of Advanced Computer Science and Applications (IJACSA), 7(5), 371-377.</a:t>
            </a:r>
            <a:endParaRPr sz="31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31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3100">
                <a:solidFill>
                  <a:schemeClr val="dk1"/>
                </a:solidFill>
                <a:latin typeface="Times New Roman"/>
                <a:ea typeface="Times New Roman"/>
                <a:cs typeface="Times New Roman"/>
                <a:sym typeface="Times New Roman"/>
              </a:rPr>
              <a:t>[9.] J. Seebamrungsat, S. Praising, and P. Riyamongkol, “Fire detection in the buildings using image processing,” in Proceedings of the 2014 Third ICT International Student Project Conference (ICT-ISPC), pp. 95–98, IEEE, Bangkok, Thailand, March 2014.</a:t>
            </a:r>
            <a:endParaRPr sz="31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31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900">
              <a:latin typeface="Times New Roman"/>
              <a:ea typeface="Times New Roman"/>
              <a:cs typeface="Times New Roman"/>
              <a:sym typeface="Times New Roman"/>
            </a:endParaRPr>
          </a:p>
        </p:txBody>
      </p:sp>
      <p:sp>
        <p:nvSpPr>
          <p:cNvPr id="417" name="Google Shape;417;p31"/>
          <p:cNvSpPr txBox="1"/>
          <p:nvPr>
            <p:ph idx="12" type="sldNum"/>
          </p:nvPr>
        </p:nvSpPr>
        <p:spPr>
          <a:xfrm>
            <a:off x="13426034" y="9911198"/>
            <a:ext cx="4277400" cy="56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418" name="Google Shape;418;p31"/>
          <p:cNvGrpSpPr/>
          <p:nvPr/>
        </p:nvGrpSpPr>
        <p:grpSpPr>
          <a:xfrm>
            <a:off x="-26280" y="774840"/>
            <a:ext cx="15072392" cy="827999"/>
            <a:chOff x="-16184" y="8640158"/>
            <a:chExt cx="4045954" cy="439420"/>
          </a:xfrm>
        </p:grpSpPr>
        <p:sp>
          <p:nvSpPr>
            <p:cNvPr id="419" name="Google Shape;419;p31"/>
            <p:cNvSpPr/>
            <p:nvPr/>
          </p:nvSpPr>
          <p:spPr>
            <a:xfrm>
              <a:off x="-1618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12</a:t>
              </a:r>
              <a:r>
                <a:rPr i="0" lang="en-US" sz="5400" u="none" cap="none" strike="noStrike">
                  <a:solidFill>
                    <a:schemeClr val="lt1"/>
                  </a:solidFill>
                  <a:latin typeface="Times New Roman"/>
                  <a:ea typeface="Times New Roman"/>
                  <a:cs typeface="Times New Roman"/>
                  <a:sym typeface="Times New Roman"/>
                </a:rPr>
                <a:t>. References</a:t>
              </a:r>
              <a:endParaRPr>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2000" u="none" cap="none" strike="noStrike">
                <a:solidFill>
                  <a:schemeClr val="lt1"/>
                </a:solidFill>
                <a:latin typeface="Times New Roman"/>
                <a:ea typeface="Times New Roman"/>
                <a:cs typeface="Times New Roman"/>
                <a:sym typeface="Times New Roman"/>
              </a:endParaRPr>
            </a:p>
          </p:txBody>
        </p:sp>
        <p:sp>
          <p:nvSpPr>
            <p:cNvPr id="420" name="Google Shape;420;p31"/>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21" name="Google Shape;421;p31"/>
          <p:cNvGrpSpPr/>
          <p:nvPr/>
        </p:nvGrpSpPr>
        <p:grpSpPr>
          <a:xfrm>
            <a:off x="13" y="9568476"/>
            <a:ext cx="19007909" cy="1112345"/>
            <a:chOff x="13" y="9568476"/>
            <a:chExt cx="19007909" cy="1112345"/>
          </a:xfrm>
        </p:grpSpPr>
        <p:grpSp>
          <p:nvGrpSpPr>
            <p:cNvPr id="422" name="Google Shape;422;p31"/>
            <p:cNvGrpSpPr/>
            <p:nvPr/>
          </p:nvGrpSpPr>
          <p:grpSpPr>
            <a:xfrm>
              <a:off x="13" y="9568476"/>
              <a:ext cx="19007909" cy="1112258"/>
              <a:chOff x="-324645" y="2222500"/>
              <a:chExt cx="22260112" cy="1302563"/>
            </a:xfrm>
          </p:grpSpPr>
          <p:sp>
            <p:nvSpPr>
              <p:cNvPr id="423" name="Google Shape;423;p31"/>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p:txBody>
          </p:sp>
          <p:sp>
            <p:nvSpPr>
              <p:cNvPr id="424" name="Google Shape;424;p31"/>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rtl="0" algn="r">
                  <a:spcBef>
                    <a:spcPts val="0"/>
                  </a:spcBef>
                  <a:spcAft>
                    <a:spcPts val="0"/>
                  </a:spcAft>
                  <a:buNone/>
                </a:pPr>
                <a:r>
                  <a:t/>
                </a:r>
                <a:endParaRPr sz="3200">
                  <a:solidFill>
                    <a:schemeClr val="lt1"/>
                  </a:solidFill>
                  <a:latin typeface="Calibri"/>
                  <a:ea typeface="Calibri"/>
                  <a:cs typeface="Calibri"/>
                  <a:sym typeface="Calibri"/>
                </a:endParaRPr>
              </a:p>
              <a:p>
                <a:pPr indent="0" lvl="0" marL="0" rtl="0" algn="ctr">
                  <a:spcBef>
                    <a:spcPts val="0"/>
                  </a:spcBef>
                  <a:spcAft>
                    <a:spcPts val="0"/>
                  </a:spcAft>
                  <a:buNone/>
                </a:pPr>
                <a:r>
                  <a:rPr lang="en-US" sz="3200">
                    <a:solidFill>
                      <a:schemeClr val="lt1"/>
                    </a:solidFill>
                    <a:latin typeface="Calibri"/>
                    <a:ea typeface="Calibri"/>
                    <a:cs typeface="Calibri"/>
                    <a:sym typeface="Calibri"/>
                  </a:rPr>
                  <a:t>20</a:t>
                </a:r>
                <a:endParaRPr sz="3200">
                  <a:solidFill>
                    <a:schemeClr val="lt1"/>
                  </a:solidFill>
                  <a:latin typeface="Calibri"/>
                  <a:ea typeface="Calibri"/>
                  <a:cs typeface="Calibri"/>
                  <a:sym typeface="Calibri"/>
                </a:endParaRPr>
              </a:p>
              <a:p>
                <a:pPr indent="0" lvl="0" marL="0" rtl="0" algn="r">
                  <a:spcBef>
                    <a:spcPts val="0"/>
                  </a:spcBef>
                  <a:spcAft>
                    <a:spcPts val="0"/>
                  </a:spcAft>
                  <a:buClr>
                    <a:schemeClr val="dk1"/>
                  </a:buClr>
                  <a:buFont typeface="Arial"/>
                  <a:buNone/>
                </a:pPr>
                <a:r>
                  <a:t/>
                </a:r>
                <a:endParaRPr sz="3200">
                  <a:solidFill>
                    <a:schemeClr val="lt1"/>
                  </a:solidFill>
                  <a:latin typeface="Calibri"/>
                  <a:ea typeface="Calibri"/>
                  <a:cs typeface="Calibri"/>
                  <a:sym typeface="Calibri"/>
                </a:endParaRPr>
              </a:p>
            </p:txBody>
          </p:sp>
        </p:grpSp>
        <p:sp>
          <p:nvSpPr>
            <p:cNvPr id="425" name="Google Shape;425;p31"/>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26" name="Google Shape;426;p31"/>
          <p:cNvSpPr/>
          <p:nvPr/>
        </p:nvSpPr>
        <p:spPr>
          <a:xfrm>
            <a:off x="15046100" y="9639776"/>
            <a:ext cx="2820405" cy="1040730"/>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800">
                <a:solidFill>
                  <a:schemeClr val="dk1"/>
                </a:solidFill>
                <a:latin typeface="Times New Roman"/>
                <a:ea typeface="Times New Roman"/>
                <a:cs typeface="Times New Roman"/>
                <a:sym typeface="Times New Roman"/>
              </a:rPr>
              <a:t>    June</a:t>
            </a:r>
            <a:r>
              <a:rPr lang="en-US" sz="2800">
                <a:solidFill>
                  <a:schemeClr val="dk1"/>
                </a:solidFill>
                <a:latin typeface="Times New Roman"/>
                <a:ea typeface="Times New Roman"/>
                <a:cs typeface="Times New Roman"/>
                <a:sym typeface="Times New Roman"/>
              </a:rPr>
              <a:t> 2022</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sz="3200">
              <a:solidFill>
                <a:schemeClr val="lt1"/>
              </a:solidFill>
            </a:endParaRPr>
          </a:p>
        </p:txBody>
      </p:sp>
      <p:grpSp>
        <p:nvGrpSpPr>
          <p:cNvPr id="117" name="Google Shape;117;p14"/>
          <p:cNvGrpSpPr/>
          <p:nvPr/>
        </p:nvGrpSpPr>
        <p:grpSpPr>
          <a:xfrm>
            <a:off x="-2" y="9568581"/>
            <a:ext cx="19010314" cy="111211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2" name="Google Shape;122;p14"/>
          <p:cNvSpPr txBox="1"/>
          <p:nvPr/>
        </p:nvSpPr>
        <p:spPr>
          <a:xfrm>
            <a:off x="665956" y="9771598"/>
            <a:ext cx="11277600" cy="1877700"/>
          </a:xfrm>
          <a:prstGeom prst="rect">
            <a:avLst/>
          </a:prstGeom>
          <a:noFill/>
          <a:ln>
            <a:noFill/>
          </a:ln>
        </p:spPr>
        <p:txBody>
          <a:bodyPr anchorCtr="0" anchor="t" bIns="45700" lIns="91425" spcFirstLastPara="1" rIns="91425" wrap="square" tIns="45700">
            <a:sp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a:p>
            <a:pPr indent="0" lvl="1" marL="457200" rtl="0" algn="ctr">
              <a:spcBef>
                <a:spcPts val="0"/>
              </a:spcBef>
              <a:spcAft>
                <a:spcPts val="0"/>
              </a:spcAft>
              <a:buClr>
                <a:schemeClr val="dk1"/>
              </a:buClr>
              <a:buFont typeface="Arial"/>
              <a:buNone/>
            </a:pPr>
            <a:r>
              <a:t/>
            </a:r>
            <a:endParaRPr b="1" sz="3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123" name="Google Shape;123;p14"/>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June 2022</a:t>
            </a:r>
            <a:endParaRPr sz="2800">
              <a:solidFill>
                <a:schemeClr val="dk1"/>
              </a:solidFill>
              <a:latin typeface="Calibri"/>
              <a:ea typeface="Calibri"/>
              <a:cs typeface="Calibri"/>
              <a:sym typeface="Calibri"/>
            </a:endParaRPr>
          </a:p>
        </p:txBody>
      </p:sp>
      <p:sp>
        <p:nvSpPr>
          <p:cNvPr id="124" name="Google Shape;124;p14"/>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3200">
                <a:solidFill>
                  <a:schemeClr val="lt1"/>
                </a:solidFill>
                <a:latin typeface="Calibri"/>
                <a:ea typeface="Calibri"/>
                <a:cs typeface="Calibri"/>
                <a:sym typeface="Calibri"/>
              </a:rPr>
              <a:t>‹#›</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i="0" lang="en-US" sz="5400" u="none" cap="none" strike="noStrike">
                  <a:solidFill>
                    <a:schemeClr val="lt1"/>
                  </a:solidFill>
                  <a:latin typeface="Times New Roman"/>
                  <a:ea typeface="Times New Roman"/>
                  <a:cs typeface="Times New Roman"/>
                  <a:sym typeface="Times New Roman"/>
                </a:rPr>
                <a:t>Content</a:t>
              </a:r>
              <a:endParaRPr i="0" sz="2000" u="none" cap="none" strike="noStrike">
                <a:solidFill>
                  <a:schemeClr val="lt1"/>
                </a:solidFill>
                <a:latin typeface="Times New Roman"/>
                <a:ea typeface="Times New Roman"/>
                <a:cs typeface="Times New Roman"/>
                <a:sym typeface="Times New Roman"/>
              </a:endParaRPr>
            </a:p>
          </p:txBody>
        </p:sp>
        <p:sp>
          <p:nvSpPr>
            <p:cNvPr id="127" name="Google Shape;127;p14"/>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8" name="Google Shape;128;p14"/>
          <p:cNvSpPr txBox="1"/>
          <p:nvPr/>
        </p:nvSpPr>
        <p:spPr>
          <a:xfrm>
            <a:off x="1521375" y="1395275"/>
            <a:ext cx="11125200" cy="81732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t/>
            </a:r>
            <a:endParaRPr sz="3500">
              <a:solidFill>
                <a:schemeClr val="dk1"/>
              </a:solidFill>
              <a:latin typeface="Times New Roman"/>
              <a:ea typeface="Times New Roman"/>
              <a:cs typeface="Times New Roman"/>
              <a:sym typeface="Times New Roman"/>
            </a:endParaRPr>
          </a:p>
          <a:p>
            <a:pPr indent="-450850" lvl="0" marL="457200" marR="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Objective</a:t>
            </a:r>
            <a:endParaRPr sz="35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Abstract</a:t>
            </a:r>
            <a:endParaRPr sz="3500">
              <a:solidFill>
                <a:schemeClr val="dk1"/>
              </a:solidFill>
              <a:latin typeface="Times New Roman"/>
              <a:ea typeface="Times New Roman"/>
              <a:cs typeface="Times New Roman"/>
              <a:sym typeface="Times New Roman"/>
            </a:endParaRPr>
          </a:p>
          <a:p>
            <a:pPr indent="-450850" lvl="0" marL="457200" marR="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Features of Project</a:t>
            </a:r>
            <a:endParaRPr sz="3500">
              <a:solidFill>
                <a:schemeClr val="dk1"/>
              </a:solidFill>
              <a:latin typeface="Times New Roman"/>
              <a:ea typeface="Times New Roman"/>
              <a:cs typeface="Times New Roman"/>
              <a:sym typeface="Times New Roman"/>
            </a:endParaRPr>
          </a:p>
          <a:p>
            <a:pPr indent="-450850" lvl="0" marL="457200" marR="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Flowcharts</a:t>
            </a:r>
            <a:endParaRPr sz="3500">
              <a:solidFill>
                <a:schemeClr val="dk1"/>
              </a:solidFill>
              <a:latin typeface="Times New Roman"/>
              <a:ea typeface="Times New Roman"/>
              <a:cs typeface="Times New Roman"/>
              <a:sym typeface="Times New Roman"/>
            </a:endParaRPr>
          </a:p>
          <a:p>
            <a:pPr indent="-450850" lvl="1" marL="914400" marR="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Fire Detection</a:t>
            </a:r>
            <a:endParaRPr sz="3500">
              <a:solidFill>
                <a:schemeClr val="dk1"/>
              </a:solidFill>
              <a:latin typeface="Times New Roman"/>
              <a:ea typeface="Times New Roman"/>
              <a:cs typeface="Times New Roman"/>
              <a:sym typeface="Times New Roman"/>
            </a:endParaRPr>
          </a:p>
          <a:p>
            <a:pPr indent="-450850" lvl="1" marL="914400" marR="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Human Detection</a:t>
            </a:r>
            <a:endParaRPr sz="3500">
              <a:solidFill>
                <a:schemeClr val="dk1"/>
              </a:solidFill>
              <a:latin typeface="Times New Roman"/>
              <a:ea typeface="Times New Roman"/>
              <a:cs typeface="Times New Roman"/>
              <a:sym typeface="Times New Roman"/>
            </a:endParaRPr>
          </a:p>
          <a:p>
            <a:pPr indent="-450850" lvl="0" marL="457200" marR="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Tools and technologies</a:t>
            </a:r>
            <a:endParaRPr sz="3500">
              <a:solidFill>
                <a:schemeClr val="dk1"/>
              </a:solidFill>
              <a:latin typeface="Times New Roman"/>
              <a:ea typeface="Times New Roman"/>
              <a:cs typeface="Times New Roman"/>
              <a:sym typeface="Times New Roman"/>
            </a:endParaRPr>
          </a:p>
          <a:p>
            <a:pPr indent="-450850" lvl="0" marL="457200" marR="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Methodology</a:t>
            </a:r>
            <a:endParaRPr sz="3500">
              <a:solidFill>
                <a:schemeClr val="dk1"/>
              </a:solidFill>
              <a:latin typeface="Times New Roman"/>
              <a:ea typeface="Times New Roman"/>
              <a:cs typeface="Times New Roman"/>
              <a:sym typeface="Times New Roman"/>
            </a:endParaRPr>
          </a:p>
          <a:p>
            <a:pPr indent="-450850" lvl="0" marL="457200" marR="0" rtl="0" algn="just">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Results</a:t>
            </a:r>
            <a:endParaRPr sz="3500">
              <a:solidFill>
                <a:schemeClr val="dk1"/>
              </a:solidFill>
              <a:latin typeface="Times New Roman"/>
              <a:ea typeface="Times New Roman"/>
              <a:cs typeface="Times New Roman"/>
              <a:sym typeface="Times New Roman"/>
            </a:endParaRPr>
          </a:p>
          <a:p>
            <a:pPr indent="-450850" lvl="0" marL="457200" marR="0" rtl="0" algn="just">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Applications</a:t>
            </a:r>
            <a:endParaRPr sz="3500">
              <a:solidFill>
                <a:schemeClr val="dk1"/>
              </a:solidFill>
              <a:latin typeface="Times New Roman"/>
              <a:ea typeface="Times New Roman"/>
              <a:cs typeface="Times New Roman"/>
              <a:sym typeface="Times New Roman"/>
            </a:endParaRPr>
          </a:p>
          <a:p>
            <a:pPr indent="-450850" lvl="0" marL="457200" rtl="0" algn="just">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Future Prospects</a:t>
            </a:r>
            <a:endParaRPr sz="3500">
              <a:solidFill>
                <a:schemeClr val="dk1"/>
              </a:solidFill>
              <a:latin typeface="Times New Roman"/>
              <a:ea typeface="Times New Roman"/>
              <a:cs typeface="Times New Roman"/>
              <a:sym typeface="Times New Roman"/>
            </a:endParaRPr>
          </a:p>
          <a:p>
            <a:pPr indent="-450850" lvl="0" marL="457200" rtl="0" algn="just">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Requirements</a:t>
            </a:r>
            <a:endParaRPr sz="3500">
              <a:solidFill>
                <a:schemeClr val="dk1"/>
              </a:solidFill>
              <a:latin typeface="Times New Roman"/>
              <a:ea typeface="Times New Roman"/>
              <a:cs typeface="Times New Roman"/>
              <a:sym typeface="Times New Roman"/>
            </a:endParaRPr>
          </a:p>
          <a:p>
            <a:pPr indent="-450850" lvl="0" marL="457200" marR="0" rtl="0" algn="just">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Conclusion </a:t>
            </a:r>
            <a:endParaRPr sz="3500">
              <a:latin typeface="Times New Roman"/>
              <a:ea typeface="Times New Roman"/>
              <a:cs typeface="Times New Roman"/>
              <a:sym typeface="Times New Roman"/>
            </a:endParaRPr>
          </a:p>
          <a:p>
            <a:pPr indent="-450850" lvl="0" marL="457200" marR="0" rtl="0" algn="just">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References</a:t>
            </a:r>
            <a:endParaRPr sz="3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2"/>
          <p:cNvSpPr txBox="1"/>
          <p:nvPr/>
        </p:nvSpPr>
        <p:spPr>
          <a:xfrm>
            <a:off x="938075" y="2428499"/>
            <a:ext cx="17131800" cy="47715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Clr>
                <a:schemeClr val="dk1"/>
              </a:buClr>
              <a:buSzPts val="1100"/>
              <a:buFont typeface="Arial"/>
              <a:buNone/>
            </a:pPr>
            <a:r>
              <a:rPr b="1" lang="en-US" sz="4600">
                <a:solidFill>
                  <a:schemeClr val="dk1"/>
                </a:solidFill>
                <a:latin typeface="Times New Roman"/>
                <a:ea typeface="Times New Roman"/>
                <a:cs typeface="Times New Roman"/>
                <a:sym typeface="Times New Roman"/>
              </a:rPr>
              <a:t>Database references:</a:t>
            </a:r>
            <a:r>
              <a:rPr lang="en-US" sz="4600">
                <a:solidFill>
                  <a:schemeClr val="dk1"/>
                </a:solidFill>
                <a:latin typeface="Times New Roman"/>
                <a:ea typeface="Times New Roman"/>
                <a:cs typeface="Times New Roman"/>
                <a:sym typeface="Times New Roman"/>
              </a:rPr>
              <a:t> </a:t>
            </a:r>
            <a:endParaRPr sz="46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3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3300">
                <a:solidFill>
                  <a:schemeClr val="dk1"/>
                </a:solidFill>
                <a:latin typeface="Times New Roman"/>
                <a:ea typeface="Times New Roman"/>
                <a:cs typeface="Times New Roman"/>
                <a:sym typeface="Times New Roman"/>
              </a:rPr>
              <a:t>[1.] </a:t>
            </a:r>
            <a:r>
              <a:rPr lang="en-US" sz="3300" u="sng">
                <a:solidFill>
                  <a:schemeClr val="hlink"/>
                </a:solidFill>
                <a:latin typeface="Times New Roman"/>
                <a:ea typeface="Times New Roman"/>
                <a:cs typeface="Times New Roman"/>
                <a:sym typeface="Times New Roman"/>
                <a:hlinkClick r:id="rId3"/>
              </a:rPr>
              <a:t>https://www.kaggle.com/datasets/megantors/test-images-fire-humans</a:t>
            </a:r>
            <a:endParaRPr sz="3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3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3300">
                <a:solidFill>
                  <a:schemeClr val="dk1"/>
                </a:solidFill>
                <a:latin typeface="Times New Roman"/>
                <a:ea typeface="Times New Roman"/>
                <a:cs typeface="Times New Roman"/>
                <a:sym typeface="Times New Roman"/>
              </a:rPr>
              <a:t>[2.] </a:t>
            </a:r>
            <a:r>
              <a:rPr lang="en-US" sz="3300" u="sng">
                <a:solidFill>
                  <a:schemeClr val="hlink"/>
                </a:solidFill>
                <a:latin typeface="Times New Roman"/>
                <a:ea typeface="Times New Roman"/>
                <a:cs typeface="Times New Roman"/>
                <a:sym typeface="Times New Roman"/>
                <a:hlinkClick r:id="rId4"/>
              </a:rPr>
              <a:t>https://www.kaggle.com/datasets/phylake1337/fire-dataset</a:t>
            </a:r>
            <a:endParaRPr sz="3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3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3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3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100">
              <a:latin typeface="Times New Roman"/>
              <a:ea typeface="Times New Roman"/>
              <a:cs typeface="Times New Roman"/>
              <a:sym typeface="Times New Roman"/>
            </a:endParaRPr>
          </a:p>
        </p:txBody>
      </p:sp>
      <p:sp>
        <p:nvSpPr>
          <p:cNvPr id="433" name="Google Shape;433;p32"/>
          <p:cNvSpPr txBox="1"/>
          <p:nvPr>
            <p:ph idx="12" type="sldNum"/>
          </p:nvPr>
        </p:nvSpPr>
        <p:spPr>
          <a:xfrm>
            <a:off x="13426034" y="9911198"/>
            <a:ext cx="4277400" cy="56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434" name="Google Shape;434;p32"/>
          <p:cNvGrpSpPr/>
          <p:nvPr/>
        </p:nvGrpSpPr>
        <p:grpSpPr>
          <a:xfrm>
            <a:off x="-26280" y="774840"/>
            <a:ext cx="15072392" cy="827999"/>
            <a:chOff x="-16184" y="8640158"/>
            <a:chExt cx="4045954" cy="439420"/>
          </a:xfrm>
        </p:grpSpPr>
        <p:sp>
          <p:nvSpPr>
            <p:cNvPr id="435" name="Google Shape;435;p32"/>
            <p:cNvSpPr/>
            <p:nvPr/>
          </p:nvSpPr>
          <p:spPr>
            <a:xfrm>
              <a:off x="-1618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12</a:t>
              </a:r>
              <a:r>
                <a:rPr i="0" lang="en-US" sz="5400" u="none" cap="none" strike="noStrike">
                  <a:solidFill>
                    <a:schemeClr val="lt1"/>
                  </a:solidFill>
                  <a:latin typeface="Times New Roman"/>
                  <a:ea typeface="Times New Roman"/>
                  <a:cs typeface="Times New Roman"/>
                  <a:sym typeface="Times New Roman"/>
                </a:rPr>
                <a:t>. References</a:t>
              </a:r>
              <a:endParaRPr>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2000" u="none" cap="none" strike="noStrike">
                <a:solidFill>
                  <a:schemeClr val="lt1"/>
                </a:solidFill>
                <a:latin typeface="Times New Roman"/>
                <a:ea typeface="Times New Roman"/>
                <a:cs typeface="Times New Roman"/>
                <a:sym typeface="Times New Roman"/>
              </a:endParaRPr>
            </a:p>
          </p:txBody>
        </p:sp>
        <p:sp>
          <p:nvSpPr>
            <p:cNvPr id="436" name="Google Shape;436;p32"/>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37" name="Google Shape;437;p32"/>
          <p:cNvGrpSpPr/>
          <p:nvPr/>
        </p:nvGrpSpPr>
        <p:grpSpPr>
          <a:xfrm>
            <a:off x="13" y="9568476"/>
            <a:ext cx="19007909" cy="1112345"/>
            <a:chOff x="13" y="9568476"/>
            <a:chExt cx="19007909" cy="1112345"/>
          </a:xfrm>
        </p:grpSpPr>
        <p:grpSp>
          <p:nvGrpSpPr>
            <p:cNvPr id="438" name="Google Shape;438;p32"/>
            <p:cNvGrpSpPr/>
            <p:nvPr/>
          </p:nvGrpSpPr>
          <p:grpSpPr>
            <a:xfrm>
              <a:off x="13" y="9568476"/>
              <a:ext cx="19007909" cy="1112258"/>
              <a:chOff x="-324645" y="2222500"/>
              <a:chExt cx="22260112" cy="1302563"/>
            </a:xfrm>
          </p:grpSpPr>
          <p:sp>
            <p:nvSpPr>
              <p:cNvPr id="439" name="Google Shape;439;p32"/>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p:txBody>
          </p:sp>
          <p:sp>
            <p:nvSpPr>
              <p:cNvPr id="440" name="Google Shape;440;p32"/>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rtl="0" algn="r">
                  <a:spcBef>
                    <a:spcPts val="0"/>
                  </a:spcBef>
                  <a:spcAft>
                    <a:spcPts val="0"/>
                  </a:spcAft>
                  <a:buNone/>
                </a:pPr>
                <a:r>
                  <a:t/>
                </a:r>
                <a:endParaRPr sz="3200">
                  <a:solidFill>
                    <a:schemeClr val="lt1"/>
                  </a:solidFill>
                  <a:latin typeface="Calibri"/>
                  <a:ea typeface="Calibri"/>
                  <a:cs typeface="Calibri"/>
                  <a:sym typeface="Calibri"/>
                </a:endParaRPr>
              </a:p>
              <a:p>
                <a:pPr indent="0" lvl="0" marL="0" rtl="0" algn="ctr">
                  <a:spcBef>
                    <a:spcPts val="0"/>
                  </a:spcBef>
                  <a:spcAft>
                    <a:spcPts val="0"/>
                  </a:spcAft>
                  <a:buNone/>
                </a:pPr>
                <a:r>
                  <a:rPr lang="en-US" sz="3200">
                    <a:solidFill>
                      <a:schemeClr val="lt1"/>
                    </a:solidFill>
                    <a:latin typeface="Calibri"/>
                    <a:ea typeface="Calibri"/>
                    <a:cs typeface="Calibri"/>
                    <a:sym typeface="Calibri"/>
                  </a:rPr>
                  <a:t>20</a:t>
                </a:r>
                <a:endParaRPr sz="3200">
                  <a:solidFill>
                    <a:schemeClr val="lt1"/>
                  </a:solidFill>
                  <a:latin typeface="Calibri"/>
                  <a:ea typeface="Calibri"/>
                  <a:cs typeface="Calibri"/>
                  <a:sym typeface="Calibri"/>
                </a:endParaRPr>
              </a:p>
              <a:p>
                <a:pPr indent="0" lvl="0" marL="0" rtl="0" algn="r">
                  <a:spcBef>
                    <a:spcPts val="0"/>
                  </a:spcBef>
                  <a:spcAft>
                    <a:spcPts val="0"/>
                  </a:spcAft>
                  <a:buClr>
                    <a:schemeClr val="dk1"/>
                  </a:buClr>
                  <a:buFont typeface="Arial"/>
                  <a:buNone/>
                </a:pPr>
                <a:r>
                  <a:t/>
                </a:r>
                <a:endParaRPr sz="3200">
                  <a:solidFill>
                    <a:schemeClr val="lt1"/>
                  </a:solidFill>
                  <a:latin typeface="Calibri"/>
                  <a:ea typeface="Calibri"/>
                  <a:cs typeface="Calibri"/>
                  <a:sym typeface="Calibri"/>
                </a:endParaRPr>
              </a:p>
            </p:txBody>
          </p:sp>
        </p:grpSp>
        <p:sp>
          <p:nvSpPr>
            <p:cNvPr id="441" name="Google Shape;441;p32"/>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42" name="Google Shape;442;p32"/>
          <p:cNvSpPr/>
          <p:nvPr/>
        </p:nvSpPr>
        <p:spPr>
          <a:xfrm>
            <a:off x="15046100" y="9639776"/>
            <a:ext cx="2820405" cy="1040730"/>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800">
                <a:solidFill>
                  <a:schemeClr val="dk1"/>
                </a:solidFill>
                <a:latin typeface="Times New Roman"/>
                <a:ea typeface="Times New Roman"/>
                <a:cs typeface="Times New Roman"/>
                <a:sym typeface="Times New Roman"/>
              </a:rPr>
              <a:t>    June 2022</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3"/>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Text, letter&#10;&#10;Description automatically generated" id="448" name="Google Shape;448;p33"/>
          <p:cNvPicPr preferRelativeResize="0"/>
          <p:nvPr/>
        </p:nvPicPr>
        <p:blipFill rotWithShape="1">
          <a:blip r:embed="rId3">
            <a:alphaModFix/>
          </a:blip>
          <a:srcRect b="0" l="0" r="0" t="0"/>
          <a:stretch/>
        </p:blipFill>
        <p:spPr>
          <a:xfrm>
            <a:off x="0" y="6453"/>
            <a:ext cx="19182556" cy="10709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5"/>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sz="3200">
              <a:solidFill>
                <a:schemeClr val="lt1"/>
              </a:solidFill>
            </a:endParaRPr>
          </a:p>
        </p:txBody>
      </p:sp>
      <p:grpSp>
        <p:nvGrpSpPr>
          <p:cNvPr id="134" name="Google Shape;134;p15"/>
          <p:cNvGrpSpPr/>
          <p:nvPr/>
        </p:nvGrpSpPr>
        <p:grpSpPr>
          <a:xfrm>
            <a:off x="-2" y="9568581"/>
            <a:ext cx="19010314" cy="1112119"/>
            <a:chOff x="-2" y="9568581"/>
            <a:chExt cx="19010314" cy="1112119"/>
          </a:xfrm>
        </p:grpSpPr>
        <p:grpSp>
          <p:nvGrpSpPr>
            <p:cNvPr id="135" name="Google Shape;135;p15"/>
            <p:cNvGrpSpPr/>
            <p:nvPr/>
          </p:nvGrpSpPr>
          <p:grpSpPr>
            <a:xfrm>
              <a:off x="-2" y="9568581"/>
              <a:ext cx="19010314" cy="1112119"/>
              <a:chOff x="-324645" y="2222500"/>
              <a:chExt cx="22261686" cy="1302327"/>
            </a:xfrm>
          </p:grpSpPr>
          <p:sp>
            <p:nvSpPr>
              <p:cNvPr id="136" name="Google Shape;136;p15"/>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9" name="Google Shape;139;p15"/>
          <p:cNvSpPr txBox="1"/>
          <p:nvPr/>
        </p:nvSpPr>
        <p:spPr>
          <a:xfrm>
            <a:off x="665956" y="9771598"/>
            <a:ext cx="11277600" cy="1308300"/>
          </a:xfrm>
          <a:prstGeom prst="rect">
            <a:avLst/>
          </a:prstGeom>
          <a:noFill/>
          <a:ln>
            <a:noFill/>
          </a:ln>
        </p:spPr>
        <p:txBody>
          <a:bodyPr anchorCtr="0" anchor="t" bIns="45700" lIns="91425" spcFirstLastPara="1" rIns="91425" wrap="square" tIns="45700">
            <a:sp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140" name="Google Shape;140;p15"/>
          <p:cNvSpPr txBox="1"/>
          <p:nvPr/>
        </p:nvSpPr>
        <p:spPr>
          <a:xfrm>
            <a:off x="15486923" y="9928984"/>
            <a:ext cx="22425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800">
                <a:solidFill>
                  <a:schemeClr val="dk1"/>
                </a:solidFill>
                <a:latin typeface="Times New Roman"/>
                <a:ea typeface="Times New Roman"/>
                <a:cs typeface="Times New Roman"/>
                <a:sym typeface="Times New Roman"/>
              </a:rPr>
              <a:t>June</a:t>
            </a:r>
            <a:r>
              <a:rPr lang="en-US" sz="2800">
                <a:solidFill>
                  <a:schemeClr val="dk1"/>
                </a:solidFill>
                <a:latin typeface="Times New Roman"/>
                <a:ea typeface="Times New Roman"/>
                <a:cs typeface="Times New Roman"/>
                <a:sym typeface="Times New Roman"/>
              </a:rPr>
              <a:t> 2022</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41" name="Google Shape;141;p15"/>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3200">
                <a:solidFill>
                  <a:schemeClr val="lt1"/>
                </a:solidFill>
                <a:latin typeface="Calibri"/>
                <a:ea typeface="Calibri"/>
                <a:cs typeface="Calibri"/>
                <a:sym typeface="Calibri"/>
              </a:rPr>
              <a:t>‹#›</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26281" y="774700"/>
            <a:ext cx="15071695" cy="827992"/>
            <a:chOff x="-16184" y="8640158"/>
            <a:chExt cx="4045716" cy="439420"/>
          </a:xfrm>
        </p:grpSpPr>
        <p:sp>
          <p:nvSpPr>
            <p:cNvPr id="143" name="Google Shape;143;p15"/>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1</a:t>
              </a:r>
              <a:r>
                <a:rPr i="0" lang="en-US" sz="5400" u="none" cap="none" strike="noStrike">
                  <a:solidFill>
                    <a:schemeClr val="lt1"/>
                  </a:solidFill>
                  <a:latin typeface="Times New Roman"/>
                  <a:ea typeface="Times New Roman"/>
                  <a:cs typeface="Times New Roman"/>
                  <a:sym typeface="Times New Roman"/>
                </a:rPr>
                <a:t>. Objective</a:t>
              </a:r>
              <a:endParaRPr>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2000" u="none" cap="none" strike="noStrike">
                <a:solidFill>
                  <a:schemeClr val="lt1"/>
                </a:solidFill>
                <a:latin typeface="Times New Roman"/>
                <a:ea typeface="Times New Roman"/>
                <a:cs typeface="Times New Roman"/>
                <a:sym typeface="Times New Roman"/>
              </a:endParaRPr>
            </a:p>
          </p:txBody>
        </p:sp>
        <p:sp>
          <p:nvSpPr>
            <p:cNvPr id="144" name="Google Shape;144;p15"/>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5" name="Google Shape;145;p15"/>
          <p:cNvSpPr txBox="1"/>
          <p:nvPr/>
        </p:nvSpPr>
        <p:spPr>
          <a:xfrm>
            <a:off x="665950" y="3288350"/>
            <a:ext cx="10454700" cy="4433100"/>
          </a:xfrm>
          <a:prstGeom prst="rect">
            <a:avLst/>
          </a:prstGeom>
          <a:noFill/>
          <a:ln>
            <a:noFill/>
          </a:ln>
        </p:spPr>
        <p:txBody>
          <a:bodyPr anchorCtr="0" anchor="t" bIns="45700" lIns="91425" spcFirstLastPara="1" rIns="91425" wrap="square" tIns="45700">
            <a:spAutoFit/>
          </a:bodyPr>
          <a:lstStyle/>
          <a:p>
            <a:pPr indent="0" lvl="0" marL="457200" marR="0" rtl="0" algn="just">
              <a:spcBef>
                <a:spcPts val="0"/>
              </a:spcBef>
              <a:spcAft>
                <a:spcPts val="0"/>
              </a:spcAft>
              <a:buNone/>
            </a:pPr>
            <a:r>
              <a:rPr lang="en-US" sz="4700">
                <a:solidFill>
                  <a:schemeClr val="dk1"/>
                </a:solidFill>
                <a:latin typeface="Times New Roman"/>
                <a:ea typeface="Times New Roman"/>
                <a:cs typeface="Times New Roman"/>
                <a:sym typeface="Times New Roman"/>
              </a:rPr>
              <a:t>To integrate two independent existing models (Fire Detection model and Human Detection model) so that they can work simultaneously and set the Human priority regions in case of fire emergency.</a:t>
            </a:r>
            <a:endParaRPr sz="2500">
              <a:latin typeface="Times New Roman"/>
              <a:ea typeface="Times New Roman"/>
              <a:cs typeface="Times New Roman"/>
              <a:sym typeface="Times New Roman"/>
            </a:endParaRPr>
          </a:p>
        </p:txBody>
      </p:sp>
      <p:pic>
        <p:nvPicPr>
          <p:cNvPr id="146" name="Google Shape;146;p15"/>
          <p:cNvPicPr preferRelativeResize="0"/>
          <p:nvPr/>
        </p:nvPicPr>
        <p:blipFill>
          <a:blip r:embed="rId3">
            <a:alphaModFix/>
          </a:blip>
          <a:stretch>
            <a:fillRect/>
          </a:stretch>
        </p:blipFill>
        <p:spPr>
          <a:xfrm>
            <a:off x="11754875" y="3288351"/>
            <a:ext cx="6712300" cy="587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idx="12" type="sldNum"/>
          </p:nvPr>
        </p:nvSpPr>
        <p:spPr>
          <a:xfrm>
            <a:off x="13426034" y="9911198"/>
            <a:ext cx="4277320" cy="5693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sz="3200">
              <a:solidFill>
                <a:schemeClr val="lt1"/>
              </a:solidFill>
            </a:endParaRPr>
          </a:p>
        </p:txBody>
      </p:sp>
      <p:grpSp>
        <p:nvGrpSpPr>
          <p:cNvPr id="152" name="Google Shape;152;p16"/>
          <p:cNvGrpSpPr/>
          <p:nvPr/>
        </p:nvGrpSpPr>
        <p:grpSpPr>
          <a:xfrm>
            <a:off x="-2" y="9568581"/>
            <a:ext cx="19010314" cy="1112119"/>
            <a:chOff x="-2" y="9568581"/>
            <a:chExt cx="19010314" cy="1112119"/>
          </a:xfrm>
        </p:grpSpPr>
        <p:grpSp>
          <p:nvGrpSpPr>
            <p:cNvPr id="153" name="Google Shape;153;p16"/>
            <p:cNvGrpSpPr/>
            <p:nvPr/>
          </p:nvGrpSpPr>
          <p:grpSpPr>
            <a:xfrm>
              <a:off x="-2" y="9568581"/>
              <a:ext cx="19010314" cy="1112119"/>
              <a:chOff x="-324645" y="2222500"/>
              <a:chExt cx="22261686" cy="1302327"/>
            </a:xfrm>
          </p:grpSpPr>
          <p:sp>
            <p:nvSpPr>
              <p:cNvPr id="154" name="Google Shape;154;p16"/>
              <p:cNvSpPr/>
              <p:nvPr/>
            </p:nvSpPr>
            <p:spPr>
              <a:xfrm>
                <a:off x="-324645" y="2222500"/>
                <a:ext cx="17644827" cy="1302327"/>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6"/>
              <p:cNvSpPr/>
              <p:nvPr/>
            </p:nvSpPr>
            <p:spPr>
              <a:xfrm>
                <a:off x="20621789" y="2222500"/>
                <a:ext cx="1315252" cy="1302327"/>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6" name="Google Shape;156;p16"/>
            <p:cNvSpPr/>
            <p:nvPr/>
          </p:nvSpPr>
          <p:spPr>
            <a:xfrm>
              <a:off x="15067756" y="9568581"/>
              <a:ext cx="2819400" cy="111211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7" name="Google Shape;157;p16"/>
          <p:cNvSpPr txBox="1"/>
          <p:nvPr/>
        </p:nvSpPr>
        <p:spPr>
          <a:xfrm>
            <a:off x="665956" y="9771598"/>
            <a:ext cx="11277600" cy="1877700"/>
          </a:xfrm>
          <a:prstGeom prst="rect">
            <a:avLst/>
          </a:prstGeom>
          <a:noFill/>
          <a:ln>
            <a:noFill/>
          </a:ln>
        </p:spPr>
        <p:txBody>
          <a:bodyPr anchorCtr="0" anchor="t" bIns="45700" lIns="91425" spcFirstLastPara="1" rIns="91425" wrap="square" tIns="45700">
            <a:sp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a:p>
            <a:pPr indent="0" lvl="1" marL="457200" rtl="0" algn="ctr">
              <a:spcBef>
                <a:spcPts val="0"/>
              </a:spcBef>
              <a:spcAft>
                <a:spcPts val="0"/>
              </a:spcAft>
              <a:buClr>
                <a:schemeClr val="dk1"/>
              </a:buClr>
              <a:buFont typeface="Arial"/>
              <a:buNone/>
            </a:pPr>
            <a:r>
              <a:t/>
            </a:r>
            <a:endParaRPr b="1" sz="3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158" name="Google Shape;158;p16"/>
          <p:cNvSpPr txBox="1"/>
          <p:nvPr/>
        </p:nvSpPr>
        <p:spPr>
          <a:xfrm>
            <a:off x="15486923" y="9928984"/>
            <a:ext cx="22424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June 2022</a:t>
            </a:r>
            <a:endParaRPr sz="2800">
              <a:solidFill>
                <a:schemeClr val="dk1"/>
              </a:solidFill>
              <a:latin typeface="Calibri"/>
              <a:ea typeface="Calibri"/>
              <a:cs typeface="Calibri"/>
              <a:sym typeface="Calibri"/>
            </a:endParaRPr>
          </a:p>
        </p:txBody>
      </p:sp>
      <p:sp>
        <p:nvSpPr>
          <p:cNvPr id="159" name="Google Shape;159;p16"/>
          <p:cNvSpPr txBox="1"/>
          <p:nvPr/>
        </p:nvSpPr>
        <p:spPr>
          <a:xfrm>
            <a:off x="18115756" y="9911199"/>
            <a:ext cx="575041" cy="38850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3200">
                <a:solidFill>
                  <a:schemeClr val="lt1"/>
                </a:solidFill>
                <a:latin typeface="Calibri"/>
                <a:ea typeface="Calibri"/>
                <a:cs typeface="Calibri"/>
                <a:sym typeface="Calibri"/>
              </a:rPr>
              <a:t>‹#›</a:t>
            </a:fld>
            <a:endParaRPr sz="1870">
              <a:solidFill>
                <a:schemeClr val="lt1"/>
              </a:solidFill>
              <a:latin typeface="Calibri"/>
              <a:ea typeface="Calibri"/>
              <a:cs typeface="Calibri"/>
              <a:sym typeface="Calibri"/>
            </a:endParaRPr>
          </a:p>
        </p:txBody>
      </p:sp>
      <p:grpSp>
        <p:nvGrpSpPr>
          <p:cNvPr id="160" name="Google Shape;160;p16"/>
          <p:cNvGrpSpPr/>
          <p:nvPr/>
        </p:nvGrpSpPr>
        <p:grpSpPr>
          <a:xfrm>
            <a:off x="-26281" y="774700"/>
            <a:ext cx="15071695" cy="827992"/>
            <a:chOff x="-16184" y="8640158"/>
            <a:chExt cx="4045716" cy="439420"/>
          </a:xfrm>
        </p:grpSpPr>
        <p:sp>
          <p:nvSpPr>
            <p:cNvPr id="161" name="Google Shape;161;p16"/>
            <p:cNvSpPr/>
            <p:nvPr/>
          </p:nvSpPr>
          <p:spPr>
            <a:xfrm>
              <a:off x="-16184" y="8640158"/>
              <a:ext cx="3923363"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2</a:t>
              </a:r>
              <a:r>
                <a:rPr i="0" lang="en-US" sz="5400" u="none" cap="none" strike="noStrike">
                  <a:solidFill>
                    <a:schemeClr val="lt1"/>
                  </a:solidFill>
                  <a:latin typeface="Times New Roman"/>
                  <a:ea typeface="Times New Roman"/>
                  <a:cs typeface="Times New Roman"/>
                  <a:sym typeface="Times New Roman"/>
                </a:rPr>
                <a:t>. Abstract</a:t>
              </a:r>
              <a:endParaRPr i="0" sz="2000" u="none" cap="none" strike="noStrike">
                <a:solidFill>
                  <a:schemeClr val="lt1"/>
                </a:solidFill>
                <a:latin typeface="Times New Roman"/>
                <a:ea typeface="Times New Roman"/>
                <a:cs typeface="Times New Roman"/>
                <a:sym typeface="Times New Roman"/>
              </a:endParaRPr>
            </a:p>
          </p:txBody>
        </p:sp>
        <p:sp>
          <p:nvSpPr>
            <p:cNvPr id="162" name="Google Shape;162;p16"/>
            <p:cNvSpPr/>
            <p:nvPr/>
          </p:nvSpPr>
          <p:spPr>
            <a:xfrm>
              <a:off x="3800173" y="8640158"/>
              <a:ext cx="229359"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4"/>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3" name="Google Shape;163;p16"/>
          <p:cNvSpPr txBox="1"/>
          <p:nvPr/>
        </p:nvSpPr>
        <p:spPr>
          <a:xfrm>
            <a:off x="1764475" y="2653000"/>
            <a:ext cx="15071400" cy="6049200"/>
          </a:xfrm>
          <a:prstGeom prst="rect">
            <a:avLst/>
          </a:prstGeom>
          <a:noFill/>
          <a:ln>
            <a:noFill/>
          </a:ln>
        </p:spPr>
        <p:txBody>
          <a:bodyPr anchorCtr="0" anchor="t" bIns="45700" lIns="91425" spcFirstLastPara="1" rIns="91425" wrap="square" tIns="45700">
            <a:spAutoFit/>
          </a:bodyPr>
          <a:lstStyle/>
          <a:p>
            <a:pPr indent="-501650" lvl="0" marL="457200" marR="0" rtl="0" algn="just">
              <a:spcBef>
                <a:spcPts val="0"/>
              </a:spcBef>
              <a:spcAft>
                <a:spcPts val="0"/>
              </a:spcAft>
              <a:buSzPts val="4300"/>
              <a:buFont typeface="Times New Roman"/>
              <a:buChar char="●"/>
            </a:pPr>
            <a:r>
              <a:rPr lang="en-US" sz="4300">
                <a:latin typeface="Times New Roman"/>
                <a:ea typeface="Times New Roman"/>
                <a:cs typeface="Times New Roman"/>
                <a:sym typeface="Times New Roman"/>
              </a:rPr>
              <a:t>The project helps detect the humans who are stuck in fire by integrating two model one if fire detection and other Human detection.</a:t>
            </a:r>
            <a:endParaRPr sz="4300">
              <a:latin typeface="Times New Roman"/>
              <a:ea typeface="Times New Roman"/>
              <a:cs typeface="Times New Roman"/>
              <a:sym typeface="Times New Roman"/>
            </a:endParaRPr>
          </a:p>
          <a:p>
            <a:pPr indent="0" lvl="0" marL="914400" marR="0" rtl="0" algn="just">
              <a:spcBef>
                <a:spcPts val="0"/>
              </a:spcBef>
              <a:spcAft>
                <a:spcPts val="0"/>
              </a:spcAft>
              <a:buNone/>
            </a:pPr>
            <a:r>
              <a:t/>
            </a:r>
            <a:endParaRPr sz="4300">
              <a:latin typeface="Times New Roman"/>
              <a:ea typeface="Times New Roman"/>
              <a:cs typeface="Times New Roman"/>
              <a:sym typeface="Times New Roman"/>
            </a:endParaRPr>
          </a:p>
          <a:p>
            <a:pPr indent="-501650" lvl="0" marL="457200" marR="0" rtl="0" algn="just">
              <a:spcBef>
                <a:spcPts val="0"/>
              </a:spcBef>
              <a:spcAft>
                <a:spcPts val="0"/>
              </a:spcAft>
              <a:buClr>
                <a:schemeClr val="dk1"/>
              </a:buClr>
              <a:buSzPts val="4300"/>
              <a:buFont typeface="Times New Roman"/>
              <a:buChar char="●"/>
            </a:pPr>
            <a:r>
              <a:rPr lang="en-US" sz="4300">
                <a:solidFill>
                  <a:schemeClr val="dk1"/>
                </a:solidFill>
                <a:latin typeface="Times New Roman"/>
                <a:ea typeface="Times New Roman"/>
                <a:cs typeface="Times New Roman"/>
                <a:sym typeface="Times New Roman"/>
              </a:rPr>
              <a:t>The project can be broken down into two merging segments - the first is detecting the Fire, and the second is detecting the human.</a:t>
            </a:r>
            <a:endParaRPr sz="43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4300">
              <a:solidFill>
                <a:schemeClr val="dk1"/>
              </a:solidFill>
              <a:latin typeface="Times New Roman"/>
              <a:ea typeface="Times New Roman"/>
              <a:cs typeface="Times New Roman"/>
              <a:sym typeface="Times New Roman"/>
            </a:endParaRPr>
          </a:p>
          <a:p>
            <a:pPr indent="-501650" lvl="0" marL="457200" marR="0" rtl="0" algn="just">
              <a:spcBef>
                <a:spcPts val="0"/>
              </a:spcBef>
              <a:spcAft>
                <a:spcPts val="0"/>
              </a:spcAft>
              <a:buClr>
                <a:schemeClr val="dk1"/>
              </a:buClr>
              <a:buSzPts val="4300"/>
              <a:buFont typeface="Times New Roman"/>
              <a:buChar char="●"/>
            </a:pPr>
            <a:r>
              <a:rPr lang="en-US" sz="4300">
                <a:solidFill>
                  <a:schemeClr val="dk1"/>
                </a:solidFill>
                <a:latin typeface="Times New Roman"/>
                <a:ea typeface="Times New Roman"/>
                <a:cs typeface="Times New Roman"/>
                <a:sym typeface="Times New Roman"/>
              </a:rPr>
              <a:t>We integrated both the modules to make them work together.</a:t>
            </a:r>
            <a:endParaRPr sz="43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43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idx="12" type="sldNum"/>
          </p:nvPr>
        </p:nvSpPr>
        <p:spPr>
          <a:xfrm>
            <a:off x="13426034" y="9911198"/>
            <a:ext cx="4277400" cy="569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sz="3200">
              <a:solidFill>
                <a:schemeClr val="lt1"/>
              </a:solidFill>
            </a:endParaRPr>
          </a:p>
        </p:txBody>
      </p:sp>
      <p:grpSp>
        <p:nvGrpSpPr>
          <p:cNvPr id="169" name="Google Shape;169;p17"/>
          <p:cNvGrpSpPr/>
          <p:nvPr/>
        </p:nvGrpSpPr>
        <p:grpSpPr>
          <a:xfrm>
            <a:off x="13" y="9568476"/>
            <a:ext cx="19007909" cy="1112345"/>
            <a:chOff x="13" y="9568476"/>
            <a:chExt cx="19007909" cy="1112345"/>
          </a:xfrm>
        </p:grpSpPr>
        <p:grpSp>
          <p:nvGrpSpPr>
            <p:cNvPr id="170" name="Google Shape;170;p17"/>
            <p:cNvGrpSpPr/>
            <p:nvPr/>
          </p:nvGrpSpPr>
          <p:grpSpPr>
            <a:xfrm>
              <a:off x="13" y="9568476"/>
              <a:ext cx="19007909" cy="1112258"/>
              <a:chOff x="-324645" y="2222500"/>
              <a:chExt cx="22260112" cy="1302563"/>
            </a:xfrm>
          </p:grpSpPr>
          <p:sp>
            <p:nvSpPr>
              <p:cNvPr id="171" name="Google Shape;171;p17"/>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7"/>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4" name="Google Shape;174;p17"/>
          <p:cNvSpPr txBox="1"/>
          <p:nvPr/>
        </p:nvSpPr>
        <p:spPr>
          <a:xfrm>
            <a:off x="665956" y="9771598"/>
            <a:ext cx="11277600" cy="1877700"/>
          </a:xfrm>
          <a:prstGeom prst="rect">
            <a:avLst/>
          </a:prstGeom>
          <a:noFill/>
          <a:ln>
            <a:noFill/>
          </a:ln>
        </p:spPr>
        <p:txBody>
          <a:bodyPr anchorCtr="0" anchor="t" bIns="45700" lIns="91425" spcFirstLastPara="1" rIns="91425" wrap="square" tIns="45700">
            <a:sp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a:p>
            <a:pPr indent="0" lvl="1" marL="457200" rtl="0" algn="ctr">
              <a:spcBef>
                <a:spcPts val="0"/>
              </a:spcBef>
              <a:spcAft>
                <a:spcPts val="0"/>
              </a:spcAft>
              <a:buClr>
                <a:schemeClr val="dk1"/>
              </a:buClr>
              <a:buFont typeface="Arial"/>
              <a:buNone/>
            </a:pPr>
            <a:r>
              <a:t/>
            </a:r>
            <a:endParaRPr b="1" sz="3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175" name="Google Shape;175;p17"/>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June</a:t>
            </a:r>
            <a:r>
              <a:rPr lang="en-US" sz="2800">
                <a:solidFill>
                  <a:schemeClr val="dk1"/>
                </a:solidFill>
                <a:latin typeface="Times New Roman"/>
                <a:ea typeface="Times New Roman"/>
                <a:cs typeface="Times New Roman"/>
                <a:sym typeface="Times New Roman"/>
              </a:rPr>
              <a:t> 2022</a:t>
            </a:r>
            <a:endParaRPr sz="2800">
              <a:solidFill>
                <a:schemeClr val="dk1"/>
              </a:solidFill>
              <a:latin typeface="Calibri"/>
              <a:ea typeface="Calibri"/>
              <a:cs typeface="Calibri"/>
              <a:sym typeface="Calibri"/>
            </a:endParaRPr>
          </a:p>
        </p:txBody>
      </p:sp>
      <p:sp>
        <p:nvSpPr>
          <p:cNvPr id="176" name="Google Shape;176;p17"/>
          <p:cNvSpPr txBox="1"/>
          <p:nvPr/>
        </p:nvSpPr>
        <p:spPr>
          <a:xfrm>
            <a:off x="18115756" y="9911199"/>
            <a:ext cx="575100" cy="388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3200">
                <a:solidFill>
                  <a:schemeClr val="lt1"/>
                </a:solidFill>
                <a:latin typeface="Calibri"/>
                <a:ea typeface="Calibri"/>
                <a:cs typeface="Calibri"/>
                <a:sym typeface="Calibri"/>
              </a:rPr>
              <a:t>‹#›</a:t>
            </a:fld>
            <a:endParaRPr sz="1870">
              <a:solidFill>
                <a:schemeClr val="lt1"/>
              </a:solidFill>
              <a:latin typeface="Calibri"/>
              <a:ea typeface="Calibri"/>
              <a:cs typeface="Calibri"/>
              <a:sym typeface="Calibri"/>
            </a:endParaRPr>
          </a:p>
        </p:txBody>
      </p:sp>
      <p:grpSp>
        <p:nvGrpSpPr>
          <p:cNvPr id="177" name="Google Shape;177;p17"/>
          <p:cNvGrpSpPr/>
          <p:nvPr/>
        </p:nvGrpSpPr>
        <p:grpSpPr>
          <a:xfrm>
            <a:off x="-58093" y="774840"/>
            <a:ext cx="15104205" cy="827999"/>
            <a:chOff x="-24724" y="8640158"/>
            <a:chExt cx="4054494" cy="439420"/>
          </a:xfrm>
        </p:grpSpPr>
        <p:sp>
          <p:nvSpPr>
            <p:cNvPr id="178" name="Google Shape;178;p17"/>
            <p:cNvSpPr/>
            <p:nvPr/>
          </p:nvSpPr>
          <p:spPr>
            <a:xfrm>
              <a:off x="-2472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3</a:t>
              </a:r>
              <a:r>
                <a:rPr i="0" lang="en-US" sz="5400" u="none" cap="none" strike="noStrike">
                  <a:solidFill>
                    <a:schemeClr val="lt1"/>
                  </a:solidFill>
                  <a:latin typeface="Times New Roman"/>
                  <a:ea typeface="Times New Roman"/>
                  <a:cs typeface="Times New Roman"/>
                  <a:sym typeface="Times New Roman"/>
                </a:rPr>
                <a:t>. </a:t>
              </a:r>
              <a:r>
                <a:rPr lang="en-US" sz="5400">
                  <a:solidFill>
                    <a:schemeClr val="lt1"/>
                  </a:solidFill>
                  <a:latin typeface="Times New Roman"/>
                  <a:ea typeface="Times New Roman"/>
                  <a:cs typeface="Times New Roman"/>
                  <a:sym typeface="Times New Roman"/>
                </a:rPr>
                <a:t>Features of Project</a:t>
              </a:r>
              <a:endParaRPr i="0" sz="2000" u="none" cap="none" strike="noStrike">
                <a:solidFill>
                  <a:schemeClr val="lt1"/>
                </a:solidFill>
                <a:latin typeface="Times New Roman"/>
                <a:ea typeface="Times New Roman"/>
                <a:cs typeface="Times New Roman"/>
                <a:sym typeface="Times New Roman"/>
              </a:endParaRPr>
            </a:p>
          </p:txBody>
        </p:sp>
        <p:sp>
          <p:nvSpPr>
            <p:cNvPr id="179" name="Google Shape;179;p17"/>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0" name="Google Shape;180;p17"/>
          <p:cNvSpPr txBox="1"/>
          <p:nvPr/>
        </p:nvSpPr>
        <p:spPr>
          <a:xfrm>
            <a:off x="971550" y="2307113"/>
            <a:ext cx="12095100" cy="6557100"/>
          </a:xfrm>
          <a:prstGeom prst="rect">
            <a:avLst/>
          </a:prstGeom>
          <a:noFill/>
          <a:ln>
            <a:noFill/>
          </a:ln>
        </p:spPr>
        <p:txBody>
          <a:bodyPr anchorCtr="0" anchor="t" bIns="45700" lIns="91425" spcFirstLastPara="1" rIns="91425" wrap="square" tIns="45700">
            <a:spAutoFit/>
          </a:bodyPr>
          <a:lstStyle/>
          <a:p>
            <a:pPr indent="-476250" lvl="0" marL="457200" marR="0" rtl="0" algn="just">
              <a:spcBef>
                <a:spcPts val="0"/>
              </a:spcBef>
              <a:spcAft>
                <a:spcPts val="0"/>
              </a:spcAft>
              <a:buSzPts val="3900"/>
              <a:buFont typeface="Times New Roman"/>
              <a:buChar char="●"/>
            </a:pPr>
            <a:r>
              <a:rPr lang="en-US" sz="3900">
                <a:latin typeface="Times New Roman"/>
                <a:ea typeface="Times New Roman"/>
                <a:cs typeface="Times New Roman"/>
                <a:sym typeface="Times New Roman"/>
              </a:rPr>
              <a:t>This technology replaces the conventional fire detection alarms image processing through computer vision based system.</a:t>
            </a:r>
            <a:endParaRPr sz="3900">
              <a:latin typeface="Times New Roman"/>
              <a:ea typeface="Times New Roman"/>
              <a:cs typeface="Times New Roman"/>
              <a:sym typeface="Times New Roman"/>
            </a:endParaRPr>
          </a:p>
          <a:p>
            <a:pPr indent="0" lvl="0" marL="0" marR="0" rtl="0" algn="just">
              <a:spcBef>
                <a:spcPts val="0"/>
              </a:spcBef>
              <a:spcAft>
                <a:spcPts val="0"/>
              </a:spcAft>
              <a:buNone/>
            </a:pPr>
            <a:r>
              <a:t/>
            </a:r>
            <a:endParaRPr sz="3900">
              <a:latin typeface="Times New Roman"/>
              <a:ea typeface="Times New Roman"/>
              <a:cs typeface="Times New Roman"/>
              <a:sym typeface="Times New Roman"/>
            </a:endParaRPr>
          </a:p>
          <a:p>
            <a:pPr indent="0" lvl="0" marL="0" marR="0" rtl="0" algn="just">
              <a:spcBef>
                <a:spcPts val="0"/>
              </a:spcBef>
              <a:spcAft>
                <a:spcPts val="0"/>
              </a:spcAft>
              <a:buNone/>
            </a:pPr>
            <a:r>
              <a:t/>
            </a:r>
            <a:endParaRPr sz="3900">
              <a:latin typeface="Times New Roman"/>
              <a:ea typeface="Times New Roman"/>
              <a:cs typeface="Times New Roman"/>
              <a:sym typeface="Times New Roman"/>
            </a:endParaRPr>
          </a:p>
          <a:p>
            <a:pPr indent="-476250" lvl="0" marL="457200" marR="0" rtl="0" algn="just">
              <a:spcBef>
                <a:spcPts val="0"/>
              </a:spcBef>
              <a:spcAft>
                <a:spcPts val="0"/>
              </a:spcAft>
              <a:buSzPts val="3900"/>
              <a:buFont typeface="Times New Roman"/>
              <a:buChar char="●"/>
            </a:pPr>
            <a:r>
              <a:rPr lang="en-US" sz="3900">
                <a:latin typeface="Times New Roman"/>
                <a:ea typeface="Times New Roman"/>
                <a:cs typeface="Times New Roman"/>
                <a:sym typeface="Times New Roman"/>
              </a:rPr>
              <a:t>The fire detection consists of three steps:-</a:t>
            </a:r>
            <a:endParaRPr sz="3900">
              <a:latin typeface="Times New Roman"/>
              <a:ea typeface="Times New Roman"/>
              <a:cs typeface="Times New Roman"/>
              <a:sym typeface="Times New Roman"/>
            </a:endParaRPr>
          </a:p>
          <a:p>
            <a:pPr indent="0" lvl="0" marL="0" marR="0" rtl="0" algn="just">
              <a:spcBef>
                <a:spcPts val="0"/>
              </a:spcBef>
              <a:spcAft>
                <a:spcPts val="0"/>
              </a:spcAft>
              <a:buNone/>
            </a:pPr>
            <a:r>
              <a:rPr lang="en-US" sz="3900">
                <a:latin typeface="Times New Roman"/>
                <a:ea typeface="Times New Roman"/>
                <a:cs typeface="Times New Roman"/>
                <a:sym typeface="Times New Roman"/>
              </a:rPr>
              <a:t>         1.  Classification of fire pixels</a:t>
            </a:r>
            <a:endParaRPr sz="3900">
              <a:latin typeface="Times New Roman"/>
              <a:ea typeface="Times New Roman"/>
              <a:cs typeface="Times New Roman"/>
              <a:sym typeface="Times New Roman"/>
            </a:endParaRPr>
          </a:p>
          <a:p>
            <a:pPr indent="0" lvl="0" marL="0" marR="0" rtl="0" algn="just">
              <a:spcBef>
                <a:spcPts val="0"/>
              </a:spcBef>
              <a:spcAft>
                <a:spcPts val="0"/>
              </a:spcAft>
              <a:buNone/>
            </a:pPr>
            <a:r>
              <a:rPr lang="en-US" sz="3900">
                <a:latin typeface="Times New Roman"/>
                <a:ea typeface="Times New Roman"/>
                <a:cs typeface="Times New Roman"/>
                <a:sym typeface="Times New Roman"/>
              </a:rPr>
              <a:t>         2. segmentation of moving objects</a:t>
            </a:r>
            <a:endParaRPr sz="3900">
              <a:latin typeface="Times New Roman"/>
              <a:ea typeface="Times New Roman"/>
              <a:cs typeface="Times New Roman"/>
              <a:sym typeface="Times New Roman"/>
            </a:endParaRPr>
          </a:p>
          <a:p>
            <a:pPr indent="0" lvl="0" marL="914400" marR="0" rtl="0" algn="just">
              <a:spcBef>
                <a:spcPts val="0"/>
              </a:spcBef>
              <a:spcAft>
                <a:spcPts val="0"/>
              </a:spcAft>
              <a:buNone/>
            </a:pPr>
            <a:r>
              <a:rPr lang="en-US" sz="3900">
                <a:latin typeface="Times New Roman"/>
                <a:ea typeface="Times New Roman"/>
                <a:cs typeface="Times New Roman"/>
                <a:sym typeface="Times New Roman"/>
              </a:rPr>
              <a:t> 3. analysing candidates region as the algo is based on image processing</a:t>
            </a:r>
            <a:endParaRPr sz="3900">
              <a:latin typeface="Times New Roman"/>
              <a:ea typeface="Times New Roman"/>
              <a:cs typeface="Times New Roman"/>
              <a:sym typeface="Times New Roman"/>
            </a:endParaRPr>
          </a:p>
          <a:p>
            <a:pPr indent="0" lvl="0" marL="457200" marR="0" rtl="0" algn="just">
              <a:spcBef>
                <a:spcPts val="0"/>
              </a:spcBef>
              <a:spcAft>
                <a:spcPts val="0"/>
              </a:spcAft>
              <a:buNone/>
            </a:pPr>
            <a:r>
              <a:t/>
            </a:r>
            <a:endParaRPr sz="3000">
              <a:latin typeface="Times New Roman"/>
              <a:ea typeface="Times New Roman"/>
              <a:cs typeface="Times New Roman"/>
              <a:sym typeface="Times New Roman"/>
            </a:endParaRPr>
          </a:p>
        </p:txBody>
      </p:sp>
      <p:pic>
        <p:nvPicPr>
          <p:cNvPr id="181" name="Google Shape;181;p17"/>
          <p:cNvPicPr preferRelativeResize="0"/>
          <p:nvPr/>
        </p:nvPicPr>
        <p:blipFill rotWithShape="1">
          <a:blip r:embed="rId3">
            <a:alphaModFix/>
          </a:blip>
          <a:srcRect b="2269" l="7672" r="0" t="-2270"/>
          <a:stretch/>
        </p:blipFill>
        <p:spPr>
          <a:xfrm>
            <a:off x="13426025" y="2375050"/>
            <a:ext cx="3558025" cy="3140650"/>
          </a:xfrm>
          <a:prstGeom prst="rect">
            <a:avLst/>
          </a:prstGeom>
          <a:noFill/>
          <a:ln cap="sq" cmpd="sng" w="88900">
            <a:solidFill>
              <a:srgbClr val="FFFFFF"/>
            </a:solidFill>
            <a:prstDash val="solid"/>
            <a:miter lim="8000"/>
            <a:headEnd len="sm" w="sm" type="none"/>
            <a:tailEnd len="sm" w="sm" type="none"/>
          </a:ln>
          <a:effectLst>
            <a:outerShdw blurRad="55000" rotWithShape="0" algn="tl" dir="5400000" dist="18000">
              <a:srgbClr val="000000">
                <a:alpha val="40000"/>
              </a:srgbClr>
            </a:outerShdw>
          </a:effectLst>
        </p:spPr>
      </p:pic>
      <p:pic>
        <p:nvPicPr>
          <p:cNvPr id="182" name="Google Shape;182;p17"/>
          <p:cNvPicPr preferRelativeResize="0"/>
          <p:nvPr/>
        </p:nvPicPr>
        <p:blipFill>
          <a:blip r:embed="rId4">
            <a:alphaModFix/>
          </a:blip>
          <a:stretch>
            <a:fillRect/>
          </a:stretch>
        </p:blipFill>
        <p:spPr>
          <a:xfrm>
            <a:off x="13426025" y="5722275"/>
            <a:ext cx="3739425" cy="326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idx="12" type="sldNum"/>
          </p:nvPr>
        </p:nvSpPr>
        <p:spPr>
          <a:xfrm>
            <a:off x="13426034" y="9911198"/>
            <a:ext cx="4277400" cy="569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sz="3200">
              <a:solidFill>
                <a:schemeClr val="lt1"/>
              </a:solidFill>
            </a:endParaRPr>
          </a:p>
        </p:txBody>
      </p:sp>
      <p:grpSp>
        <p:nvGrpSpPr>
          <p:cNvPr id="188" name="Google Shape;188;p18"/>
          <p:cNvGrpSpPr/>
          <p:nvPr/>
        </p:nvGrpSpPr>
        <p:grpSpPr>
          <a:xfrm>
            <a:off x="13" y="9568476"/>
            <a:ext cx="19007909" cy="1112345"/>
            <a:chOff x="13" y="9568476"/>
            <a:chExt cx="19007909" cy="1112345"/>
          </a:xfrm>
        </p:grpSpPr>
        <p:grpSp>
          <p:nvGrpSpPr>
            <p:cNvPr id="189" name="Google Shape;189;p18"/>
            <p:cNvGrpSpPr/>
            <p:nvPr/>
          </p:nvGrpSpPr>
          <p:grpSpPr>
            <a:xfrm>
              <a:off x="13" y="9568476"/>
              <a:ext cx="19007909" cy="1112258"/>
              <a:chOff x="-324645" y="2222500"/>
              <a:chExt cx="22260112" cy="1302563"/>
            </a:xfrm>
          </p:grpSpPr>
          <p:sp>
            <p:nvSpPr>
              <p:cNvPr id="190" name="Google Shape;190;p18"/>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8"/>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2" name="Google Shape;192;p18"/>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3" name="Google Shape;193;p18"/>
          <p:cNvSpPr txBox="1"/>
          <p:nvPr/>
        </p:nvSpPr>
        <p:spPr>
          <a:xfrm>
            <a:off x="665956" y="9771598"/>
            <a:ext cx="11277600" cy="1877700"/>
          </a:xfrm>
          <a:prstGeom prst="rect">
            <a:avLst/>
          </a:prstGeom>
          <a:noFill/>
          <a:ln>
            <a:noFill/>
          </a:ln>
        </p:spPr>
        <p:txBody>
          <a:bodyPr anchorCtr="0" anchor="t" bIns="45700" lIns="91425" spcFirstLastPara="1" rIns="91425" wrap="square" tIns="45700">
            <a:sp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a:p>
            <a:pPr indent="0" lvl="1" marL="457200" rtl="0" algn="ctr">
              <a:spcBef>
                <a:spcPts val="0"/>
              </a:spcBef>
              <a:spcAft>
                <a:spcPts val="0"/>
              </a:spcAft>
              <a:buClr>
                <a:schemeClr val="dk1"/>
              </a:buClr>
              <a:buFont typeface="Arial"/>
              <a:buNone/>
            </a:pPr>
            <a:r>
              <a:t/>
            </a:r>
            <a:endParaRPr b="1" sz="3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194" name="Google Shape;194;p18"/>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June</a:t>
            </a:r>
            <a:r>
              <a:rPr lang="en-US" sz="2800">
                <a:solidFill>
                  <a:schemeClr val="dk1"/>
                </a:solidFill>
                <a:latin typeface="Times New Roman"/>
                <a:ea typeface="Times New Roman"/>
                <a:cs typeface="Times New Roman"/>
                <a:sym typeface="Times New Roman"/>
              </a:rPr>
              <a:t> 2022</a:t>
            </a:r>
            <a:endParaRPr sz="2800">
              <a:solidFill>
                <a:schemeClr val="dk1"/>
              </a:solidFill>
              <a:latin typeface="Calibri"/>
              <a:ea typeface="Calibri"/>
              <a:cs typeface="Calibri"/>
              <a:sym typeface="Calibri"/>
            </a:endParaRPr>
          </a:p>
        </p:txBody>
      </p:sp>
      <p:sp>
        <p:nvSpPr>
          <p:cNvPr id="195" name="Google Shape;195;p18"/>
          <p:cNvSpPr txBox="1"/>
          <p:nvPr/>
        </p:nvSpPr>
        <p:spPr>
          <a:xfrm>
            <a:off x="18115756" y="9911199"/>
            <a:ext cx="575100" cy="388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3200">
                <a:solidFill>
                  <a:schemeClr val="lt1"/>
                </a:solidFill>
                <a:latin typeface="Calibri"/>
                <a:ea typeface="Calibri"/>
                <a:cs typeface="Calibri"/>
                <a:sym typeface="Calibri"/>
              </a:rPr>
              <a:t>‹#›</a:t>
            </a:fld>
            <a:endParaRPr sz="1870">
              <a:solidFill>
                <a:schemeClr val="lt1"/>
              </a:solidFill>
              <a:latin typeface="Calibri"/>
              <a:ea typeface="Calibri"/>
              <a:cs typeface="Calibri"/>
              <a:sym typeface="Calibri"/>
            </a:endParaRPr>
          </a:p>
        </p:txBody>
      </p:sp>
      <p:grpSp>
        <p:nvGrpSpPr>
          <p:cNvPr id="196" name="Google Shape;196;p18"/>
          <p:cNvGrpSpPr/>
          <p:nvPr/>
        </p:nvGrpSpPr>
        <p:grpSpPr>
          <a:xfrm>
            <a:off x="1199345" y="650965"/>
            <a:ext cx="15072392" cy="827999"/>
            <a:chOff x="-16184" y="8640158"/>
            <a:chExt cx="4045954" cy="439420"/>
          </a:xfrm>
        </p:grpSpPr>
        <p:sp>
          <p:nvSpPr>
            <p:cNvPr id="197" name="Google Shape;197;p18"/>
            <p:cNvSpPr/>
            <p:nvPr/>
          </p:nvSpPr>
          <p:spPr>
            <a:xfrm>
              <a:off x="-1618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3</a:t>
              </a:r>
              <a:r>
                <a:rPr i="0" lang="en-US" sz="5400" u="none" cap="none" strike="noStrike">
                  <a:solidFill>
                    <a:schemeClr val="lt1"/>
                  </a:solidFill>
                  <a:latin typeface="Times New Roman"/>
                  <a:ea typeface="Times New Roman"/>
                  <a:cs typeface="Times New Roman"/>
                  <a:sym typeface="Times New Roman"/>
                </a:rPr>
                <a:t>. </a:t>
              </a:r>
              <a:r>
                <a:rPr lang="en-US" sz="5400">
                  <a:solidFill>
                    <a:schemeClr val="lt1"/>
                  </a:solidFill>
                  <a:latin typeface="Times New Roman"/>
                  <a:ea typeface="Times New Roman"/>
                  <a:cs typeface="Times New Roman"/>
                  <a:sym typeface="Times New Roman"/>
                </a:rPr>
                <a:t>Features of project</a:t>
              </a:r>
              <a:endParaRPr i="0" sz="2000" u="none" cap="none" strike="noStrike">
                <a:solidFill>
                  <a:schemeClr val="lt1"/>
                </a:solidFill>
                <a:latin typeface="Times New Roman"/>
                <a:ea typeface="Times New Roman"/>
                <a:cs typeface="Times New Roman"/>
                <a:sym typeface="Times New Roman"/>
              </a:endParaRPr>
            </a:p>
          </p:txBody>
        </p:sp>
        <p:sp>
          <p:nvSpPr>
            <p:cNvPr id="198" name="Google Shape;198;p18"/>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9" name="Google Shape;199;p18"/>
          <p:cNvSpPr txBox="1"/>
          <p:nvPr/>
        </p:nvSpPr>
        <p:spPr>
          <a:xfrm>
            <a:off x="1199350" y="2375050"/>
            <a:ext cx="11745300" cy="5649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3000">
              <a:latin typeface="Times New Roman"/>
              <a:ea typeface="Times New Roman"/>
              <a:cs typeface="Times New Roman"/>
              <a:sym typeface="Times New Roman"/>
            </a:endParaRPr>
          </a:p>
          <a:p>
            <a:pPr indent="-501650" lvl="0" marL="457200" rtl="0" algn="just">
              <a:spcBef>
                <a:spcPts val="0"/>
              </a:spcBef>
              <a:spcAft>
                <a:spcPts val="0"/>
              </a:spcAft>
              <a:buClr>
                <a:schemeClr val="dk1"/>
              </a:buClr>
              <a:buSzPts val="4300"/>
              <a:buFont typeface="Times New Roman"/>
              <a:buChar char="●"/>
            </a:pPr>
            <a:r>
              <a:rPr lang="en-US" sz="4300">
                <a:solidFill>
                  <a:schemeClr val="dk1"/>
                </a:solidFill>
                <a:latin typeface="Times New Roman"/>
                <a:ea typeface="Times New Roman"/>
                <a:cs typeface="Times New Roman"/>
                <a:sym typeface="Times New Roman"/>
              </a:rPr>
              <a:t>Moving pixels are detected by applying a background subtraction algorithm along with a frame differencing algorithm.</a:t>
            </a:r>
            <a:endParaRPr sz="4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4300">
              <a:solidFill>
                <a:schemeClr val="dk1"/>
              </a:solidFill>
              <a:latin typeface="Times New Roman"/>
              <a:ea typeface="Times New Roman"/>
              <a:cs typeface="Times New Roman"/>
              <a:sym typeface="Times New Roman"/>
            </a:endParaRPr>
          </a:p>
          <a:p>
            <a:pPr indent="-501650" lvl="0" marL="457200" rtl="0" algn="just">
              <a:spcBef>
                <a:spcPts val="0"/>
              </a:spcBef>
              <a:spcAft>
                <a:spcPts val="0"/>
              </a:spcAft>
              <a:buClr>
                <a:schemeClr val="dk1"/>
              </a:buClr>
              <a:buSzPts val="4300"/>
              <a:buFont typeface="Times New Roman"/>
              <a:buChar char="●"/>
            </a:pPr>
            <a:r>
              <a:rPr lang="en-US" sz="4300">
                <a:solidFill>
                  <a:schemeClr val="dk1"/>
                </a:solidFill>
                <a:latin typeface="Times New Roman"/>
                <a:ea typeface="Times New Roman"/>
                <a:cs typeface="Times New Roman"/>
                <a:sym typeface="Times New Roman"/>
              </a:rPr>
              <a:t>The moving pixels which are also detected as a fire pixels are further analysed in consecutive frame to raise a fire alarm.</a:t>
            </a:r>
            <a:endParaRPr sz="43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3000">
              <a:latin typeface="Times New Roman"/>
              <a:ea typeface="Times New Roman"/>
              <a:cs typeface="Times New Roman"/>
              <a:sym typeface="Times New Roman"/>
            </a:endParaRPr>
          </a:p>
        </p:txBody>
      </p:sp>
      <p:pic>
        <p:nvPicPr>
          <p:cNvPr id="200" name="Google Shape;200;p18"/>
          <p:cNvPicPr preferRelativeResize="0"/>
          <p:nvPr/>
        </p:nvPicPr>
        <p:blipFill rotWithShape="1">
          <a:blip r:embed="rId3">
            <a:alphaModFix/>
          </a:blip>
          <a:srcRect b="2269" l="7672" r="0" t="-2270"/>
          <a:stretch/>
        </p:blipFill>
        <p:spPr>
          <a:xfrm>
            <a:off x="13426025" y="2375050"/>
            <a:ext cx="3558025" cy="3140650"/>
          </a:xfrm>
          <a:prstGeom prst="rect">
            <a:avLst/>
          </a:prstGeom>
          <a:noFill/>
          <a:ln cap="sq" cmpd="sng" w="88900">
            <a:solidFill>
              <a:srgbClr val="FFFFFF"/>
            </a:solidFill>
            <a:prstDash val="solid"/>
            <a:miter lim="8000"/>
            <a:headEnd len="sm" w="sm" type="none"/>
            <a:tailEnd len="sm" w="sm" type="none"/>
          </a:ln>
          <a:effectLst>
            <a:outerShdw blurRad="55000" rotWithShape="0" algn="tl" dir="5400000" dist="18000">
              <a:srgbClr val="000000">
                <a:alpha val="40000"/>
              </a:srgbClr>
            </a:outerShdw>
          </a:effectLst>
        </p:spPr>
      </p:pic>
      <p:pic>
        <p:nvPicPr>
          <p:cNvPr id="201" name="Google Shape;201;p18"/>
          <p:cNvPicPr preferRelativeResize="0"/>
          <p:nvPr/>
        </p:nvPicPr>
        <p:blipFill>
          <a:blip r:embed="rId4">
            <a:alphaModFix/>
          </a:blip>
          <a:stretch>
            <a:fillRect/>
          </a:stretch>
        </p:blipFill>
        <p:spPr>
          <a:xfrm>
            <a:off x="13426025" y="5722275"/>
            <a:ext cx="3739425" cy="326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nvSpPr>
        <p:spPr>
          <a:xfrm>
            <a:off x="1644900" y="4119675"/>
            <a:ext cx="5979000" cy="1677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000">
              <a:latin typeface="Times New Roman"/>
              <a:ea typeface="Times New Roman"/>
              <a:cs typeface="Times New Roman"/>
              <a:sym typeface="Times New Roman"/>
            </a:endParaRPr>
          </a:p>
          <a:p>
            <a:pPr indent="0" lvl="0" marL="457200" rtl="0" algn="l">
              <a:spcBef>
                <a:spcPts val="0"/>
              </a:spcBef>
              <a:spcAft>
                <a:spcPts val="0"/>
              </a:spcAft>
              <a:buNone/>
            </a:pPr>
            <a:r>
              <a:rPr lang="en-US" sz="4300">
                <a:solidFill>
                  <a:schemeClr val="dk1"/>
                </a:solidFill>
                <a:latin typeface="Times New Roman"/>
                <a:ea typeface="Times New Roman"/>
                <a:cs typeface="Times New Roman"/>
                <a:sym typeface="Times New Roman"/>
              </a:rPr>
              <a:t>Fire Detection</a:t>
            </a:r>
            <a:endParaRPr sz="43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3000">
              <a:latin typeface="Times New Roman"/>
              <a:ea typeface="Times New Roman"/>
              <a:cs typeface="Times New Roman"/>
              <a:sym typeface="Times New Roman"/>
            </a:endParaRPr>
          </a:p>
        </p:txBody>
      </p:sp>
      <p:sp>
        <p:nvSpPr>
          <p:cNvPr id="207" name="Google Shape;207;p19"/>
          <p:cNvSpPr txBox="1"/>
          <p:nvPr>
            <p:ph idx="12" type="sldNum"/>
          </p:nvPr>
        </p:nvSpPr>
        <p:spPr>
          <a:xfrm>
            <a:off x="13426034" y="9911198"/>
            <a:ext cx="4277400" cy="569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sz="3200">
              <a:solidFill>
                <a:schemeClr val="lt1"/>
              </a:solidFill>
            </a:endParaRPr>
          </a:p>
        </p:txBody>
      </p:sp>
      <p:grpSp>
        <p:nvGrpSpPr>
          <p:cNvPr id="208" name="Google Shape;208;p19"/>
          <p:cNvGrpSpPr/>
          <p:nvPr/>
        </p:nvGrpSpPr>
        <p:grpSpPr>
          <a:xfrm>
            <a:off x="13" y="9568476"/>
            <a:ext cx="19007909" cy="1112345"/>
            <a:chOff x="13" y="9568476"/>
            <a:chExt cx="19007909" cy="1112345"/>
          </a:xfrm>
        </p:grpSpPr>
        <p:grpSp>
          <p:nvGrpSpPr>
            <p:cNvPr id="209" name="Google Shape;209;p19"/>
            <p:cNvGrpSpPr/>
            <p:nvPr/>
          </p:nvGrpSpPr>
          <p:grpSpPr>
            <a:xfrm>
              <a:off x="13" y="9568476"/>
              <a:ext cx="19007909" cy="1112258"/>
              <a:chOff x="-324645" y="2222500"/>
              <a:chExt cx="22260112" cy="1302563"/>
            </a:xfrm>
          </p:grpSpPr>
          <p:sp>
            <p:nvSpPr>
              <p:cNvPr id="210" name="Google Shape;210;p19"/>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9"/>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2" name="Google Shape;212;p19"/>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3" name="Google Shape;213;p19"/>
          <p:cNvSpPr txBox="1"/>
          <p:nvPr/>
        </p:nvSpPr>
        <p:spPr>
          <a:xfrm>
            <a:off x="665956" y="9771598"/>
            <a:ext cx="11277600" cy="1877700"/>
          </a:xfrm>
          <a:prstGeom prst="rect">
            <a:avLst/>
          </a:prstGeom>
          <a:noFill/>
          <a:ln>
            <a:noFill/>
          </a:ln>
        </p:spPr>
        <p:txBody>
          <a:bodyPr anchorCtr="0" anchor="t" bIns="45700" lIns="91425" spcFirstLastPara="1" rIns="91425" wrap="square" tIns="45700">
            <a:sp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a:p>
            <a:pPr indent="0" lvl="1" marL="457200" rtl="0" algn="ctr">
              <a:spcBef>
                <a:spcPts val="0"/>
              </a:spcBef>
              <a:spcAft>
                <a:spcPts val="0"/>
              </a:spcAft>
              <a:buClr>
                <a:schemeClr val="dk1"/>
              </a:buClr>
              <a:buFont typeface="Arial"/>
              <a:buNone/>
            </a:pPr>
            <a:r>
              <a:t/>
            </a:r>
            <a:endParaRPr b="1" sz="3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214" name="Google Shape;214;p19"/>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June</a:t>
            </a:r>
            <a:r>
              <a:rPr lang="en-US" sz="2800">
                <a:solidFill>
                  <a:schemeClr val="dk1"/>
                </a:solidFill>
                <a:latin typeface="Times New Roman"/>
                <a:ea typeface="Times New Roman"/>
                <a:cs typeface="Times New Roman"/>
                <a:sym typeface="Times New Roman"/>
              </a:rPr>
              <a:t> 2022</a:t>
            </a:r>
            <a:endParaRPr sz="2800">
              <a:solidFill>
                <a:schemeClr val="dk1"/>
              </a:solidFill>
              <a:latin typeface="Calibri"/>
              <a:ea typeface="Calibri"/>
              <a:cs typeface="Calibri"/>
              <a:sym typeface="Calibri"/>
            </a:endParaRPr>
          </a:p>
        </p:txBody>
      </p:sp>
      <p:sp>
        <p:nvSpPr>
          <p:cNvPr id="215" name="Google Shape;215;p19"/>
          <p:cNvSpPr txBox="1"/>
          <p:nvPr/>
        </p:nvSpPr>
        <p:spPr>
          <a:xfrm>
            <a:off x="17888900" y="9710650"/>
            <a:ext cx="892200" cy="8280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3200">
                <a:solidFill>
                  <a:schemeClr val="lt1"/>
                </a:solidFill>
                <a:latin typeface="Calibri"/>
                <a:ea typeface="Calibri"/>
                <a:cs typeface="Calibri"/>
                <a:sym typeface="Calibri"/>
              </a:rPr>
              <a:t>‹#›</a:t>
            </a:fld>
            <a:endParaRPr sz="1870">
              <a:solidFill>
                <a:schemeClr val="lt1"/>
              </a:solidFill>
              <a:latin typeface="Calibri"/>
              <a:ea typeface="Calibri"/>
              <a:cs typeface="Calibri"/>
              <a:sym typeface="Calibri"/>
            </a:endParaRPr>
          </a:p>
        </p:txBody>
      </p:sp>
      <p:grpSp>
        <p:nvGrpSpPr>
          <p:cNvPr id="216" name="Google Shape;216;p19"/>
          <p:cNvGrpSpPr/>
          <p:nvPr/>
        </p:nvGrpSpPr>
        <p:grpSpPr>
          <a:xfrm>
            <a:off x="1199345" y="650965"/>
            <a:ext cx="15072392" cy="827999"/>
            <a:chOff x="-16184" y="8640158"/>
            <a:chExt cx="4045954" cy="439420"/>
          </a:xfrm>
        </p:grpSpPr>
        <p:sp>
          <p:nvSpPr>
            <p:cNvPr id="217" name="Google Shape;217;p19"/>
            <p:cNvSpPr/>
            <p:nvPr/>
          </p:nvSpPr>
          <p:spPr>
            <a:xfrm>
              <a:off x="-1618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4</a:t>
              </a:r>
              <a:r>
                <a:rPr i="0" lang="en-US" sz="5400" u="none" cap="none" strike="noStrike">
                  <a:solidFill>
                    <a:schemeClr val="lt1"/>
                  </a:solidFill>
                  <a:latin typeface="Times New Roman"/>
                  <a:ea typeface="Times New Roman"/>
                  <a:cs typeface="Times New Roman"/>
                  <a:sym typeface="Times New Roman"/>
                </a:rPr>
                <a:t>. </a:t>
              </a:r>
              <a:r>
                <a:rPr lang="en-US" sz="5400">
                  <a:solidFill>
                    <a:schemeClr val="lt1"/>
                  </a:solidFill>
                  <a:latin typeface="Times New Roman"/>
                  <a:ea typeface="Times New Roman"/>
                  <a:cs typeface="Times New Roman"/>
                  <a:sym typeface="Times New Roman"/>
                </a:rPr>
                <a:t>Flowcharts</a:t>
              </a:r>
              <a:endParaRPr i="0" sz="2000" u="none" cap="none" strike="noStrike">
                <a:solidFill>
                  <a:schemeClr val="lt1"/>
                </a:solidFill>
                <a:latin typeface="Times New Roman"/>
                <a:ea typeface="Times New Roman"/>
                <a:cs typeface="Times New Roman"/>
                <a:sym typeface="Times New Roman"/>
              </a:endParaRPr>
            </a:p>
          </p:txBody>
        </p:sp>
        <p:sp>
          <p:nvSpPr>
            <p:cNvPr id="218" name="Google Shape;218;p19"/>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219" name="Google Shape;219;p19"/>
          <p:cNvPicPr preferRelativeResize="0"/>
          <p:nvPr/>
        </p:nvPicPr>
        <p:blipFill>
          <a:blip r:embed="rId3">
            <a:alphaModFix/>
          </a:blip>
          <a:stretch>
            <a:fillRect/>
          </a:stretch>
        </p:blipFill>
        <p:spPr>
          <a:xfrm>
            <a:off x="7776300" y="1883475"/>
            <a:ext cx="8251602" cy="753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nvSpPr>
        <p:spPr>
          <a:xfrm>
            <a:off x="1644900" y="4119675"/>
            <a:ext cx="5979000" cy="1677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000">
              <a:latin typeface="Times New Roman"/>
              <a:ea typeface="Times New Roman"/>
              <a:cs typeface="Times New Roman"/>
              <a:sym typeface="Times New Roman"/>
            </a:endParaRPr>
          </a:p>
          <a:p>
            <a:pPr indent="0" lvl="0" marL="457200" rtl="0" algn="l">
              <a:spcBef>
                <a:spcPts val="0"/>
              </a:spcBef>
              <a:spcAft>
                <a:spcPts val="0"/>
              </a:spcAft>
              <a:buNone/>
            </a:pPr>
            <a:r>
              <a:rPr lang="en-US" sz="4300">
                <a:solidFill>
                  <a:schemeClr val="dk1"/>
                </a:solidFill>
                <a:latin typeface="Times New Roman"/>
                <a:ea typeface="Times New Roman"/>
                <a:cs typeface="Times New Roman"/>
                <a:sym typeface="Times New Roman"/>
              </a:rPr>
              <a:t>Human</a:t>
            </a:r>
            <a:r>
              <a:rPr lang="en-US" sz="4300">
                <a:solidFill>
                  <a:schemeClr val="dk1"/>
                </a:solidFill>
                <a:latin typeface="Times New Roman"/>
                <a:ea typeface="Times New Roman"/>
                <a:cs typeface="Times New Roman"/>
                <a:sym typeface="Times New Roman"/>
              </a:rPr>
              <a:t> Detection</a:t>
            </a:r>
            <a:endParaRPr sz="43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3000">
              <a:latin typeface="Times New Roman"/>
              <a:ea typeface="Times New Roman"/>
              <a:cs typeface="Times New Roman"/>
              <a:sym typeface="Times New Roman"/>
            </a:endParaRPr>
          </a:p>
        </p:txBody>
      </p:sp>
      <p:sp>
        <p:nvSpPr>
          <p:cNvPr id="225" name="Google Shape;225;p20"/>
          <p:cNvSpPr txBox="1"/>
          <p:nvPr>
            <p:ph idx="12" type="sldNum"/>
          </p:nvPr>
        </p:nvSpPr>
        <p:spPr>
          <a:xfrm>
            <a:off x="13426034" y="9911198"/>
            <a:ext cx="4277400" cy="569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sz="3200">
              <a:solidFill>
                <a:schemeClr val="lt1"/>
              </a:solidFill>
            </a:endParaRPr>
          </a:p>
        </p:txBody>
      </p:sp>
      <p:grpSp>
        <p:nvGrpSpPr>
          <p:cNvPr id="226" name="Google Shape;226;p20"/>
          <p:cNvGrpSpPr/>
          <p:nvPr/>
        </p:nvGrpSpPr>
        <p:grpSpPr>
          <a:xfrm>
            <a:off x="13" y="9568476"/>
            <a:ext cx="19007909" cy="1112345"/>
            <a:chOff x="13" y="9568476"/>
            <a:chExt cx="19007909" cy="1112345"/>
          </a:xfrm>
        </p:grpSpPr>
        <p:grpSp>
          <p:nvGrpSpPr>
            <p:cNvPr id="227" name="Google Shape;227;p20"/>
            <p:cNvGrpSpPr/>
            <p:nvPr/>
          </p:nvGrpSpPr>
          <p:grpSpPr>
            <a:xfrm>
              <a:off x="13" y="9568476"/>
              <a:ext cx="19007909" cy="1112258"/>
              <a:chOff x="-324645" y="2222500"/>
              <a:chExt cx="22260112" cy="1302563"/>
            </a:xfrm>
          </p:grpSpPr>
          <p:sp>
            <p:nvSpPr>
              <p:cNvPr id="228" name="Google Shape;228;p20"/>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20"/>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0" name="Google Shape;230;p20"/>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1" name="Google Shape;231;p20"/>
          <p:cNvSpPr txBox="1"/>
          <p:nvPr/>
        </p:nvSpPr>
        <p:spPr>
          <a:xfrm>
            <a:off x="665956" y="9771598"/>
            <a:ext cx="11277600" cy="1877700"/>
          </a:xfrm>
          <a:prstGeom prst="rect">
            <a:avLst/>
          </a:prstGeom>
          <a:noFill/>
          <a:ln>
            <a:noFill/>
          </a:ln>
        </p:spPr>
        <p:txBody>
          <a:bodyPr anchorCtr="0" anchor="t" bIns="45700" lIns="91425" spcFirstLastPara="1" rIns="91425" wrap="square" tIns="45700">
            <a:sp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a:p>
            <a:pPr indent="0" lvl="1" marL="457200" rtl="0" algn="ctr">
              <a:spcBef>
                <a:spcPts val="0"/>
              </a:spcBef>
              <a:spcAft>
                <a:spcPts val="0"/>
              </a:spcAft>
              <a:buClr>
                <a:schemeClr val="dk1"/>
              </a:buClr>
              <a:buFont typeface="Arial"/>
              <a:buNone/>
            </a:pPr>
            <a:r>
              <a:t/>
            </a:r>
            <a:endParaRPr b="1" sz="3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232" name="Google Shape;232;p20"/>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June</a:t>
            </a:r>
            <a:r>
              <a:rPr lang="en-US" sz="2800">
                <a:solidFill>
                  <a:schemeClr val="dk1"/>
                </a:solidFill>
                <a:latin typeface="Times New Roman"/>
                <a:ea typeface="Times New Roman"/>
                <a:cs typeface="Times New Roman"/>
                <a:sym typeface="Times New Roman"/>
              </a:rPr>
              <a:t> 2022</a:t>
            </a:r>
            <a:endParaRPr sz="2800">
              <a:solidFill>
                <a:schemeClr val="dk1"/>
              </a:solidFill>
              <a:latin typeface="Calibri"/>
              <a:ea typeface="Calibri"/>
              <a:cs typeface="Calibri"/>
              <a:sym typeface="Calibri"/>
            </a:endParaRPr>
          </a:p>
        </p:txBody>
      </p:sp>
      <p:sp>
        <p:nvSpPr>
          <p:cNvPr id="233" name="Google Shape;233;p20"/>
          <p:cNvSpPr txBox="1"/>
          <p:nvPr/>
        </p:nvSpPr>
        <p:spPr>
          <a:xfrm>
            <a:off x="17972625" y="9739900"/>
            <a:ext cx="892200" cy="769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3200">
                <a:solidFill>
                  <a:schemeClr val="lt1"/>
                </a:solidFill>
                <a:latin typeface="Calibri"/>
                <a:ea typeface="Calibri"/>
                <a:cs typeface="Calibri"/>
                <a:sym typeface="Calibri"/>
              </a:rPr>
              <a:t>‹#›</a:t>
            </a:fld>
            <a:endParaRPr sz="1870">
              <a:solidFill>
                <a:schemeClr val="lt1"/>
              </a:solidFill>
              <a:latin typeface="Calibri"/>
              <a:ea typeface="Calibri"/>
              <a:cs typeface="Calibri"/>
              <a:sym typeface="Calibri"/>
            </a:endParaRPr>
          </a:p>
        </p:txBody>
      </p:sp>
      <p:grpSp>
        <p:nvGrpSpPr>
          <p:cNvPr id="234" name="Google Shape;234;p20"/>
          <p:cNvGrpSpPr/>
          <p:nvPr/>
        </p:nvGrpSpPr>
        <p:grpSpPr>
          <a:xfrm>
            <a:off x="1199345" y="650965"/>
            <a:ext cx="15072392" cy="827999"/>
            <a:chOff x="-16184" y="8640158"/>
            <a:chExt cx="4045954" cy="439420"/>
          </a:xfrm>
        </p:grpSpPr>
        <p:sp>
          <p:nvSpPr>
            <p:cNvPr id="235" name="Google Shape;235;p20"/>
            <p:cNvSpPr/>
            <p:nvPr/>
          </p:nvSpPr>
          <p:spPr>
            <a:xfrm>
              <a:off x="-1618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4</a:t>
              </a:r>
              <a:r>
                <a:rPr i="0" lang="en-US" sz="5400" u="none" cap="none" strike="noStrike">
                  <a:solidFill>
                    <a:schemeClr val="lt1"/>
                  </a:solidFill>
                  <a:latin typeface="Times New Roman"/>
                  <a:ea typeface="Times New Roman"/>
                  <a:cs typeface="Times New Roman"/>
                  <a:sym typeface="Times New Roman"/>
                </a:rPr>
                <a:t>. </a:t>
              </a:r>
              <a:r>
                <a:rPr lang="en-US" sz="5400">
                  <a:solidFill>
                    <a:schemeClr val="lt1"/>
                  </a:solidFill>
                  <a:latin typeface="Times New Roman"/>
                  <a:ea typeface="Times New Roman"/>
                  <a:cs typeface="Times New Roman"/>
                  <a:sym typeface="Times New Roman"/>
                </a:rPr>
                <a:t>Flowcharts</a:t>
              </a:r>
              <a:endParaRPr i="0" sz="2000" u="none" cap="none" strike="noStrike">
                <a:solidFill>
                  <a:schemeClr val="lt1"/>
                </a:solidFill>
                <a:latin typeface="Times New Roman"/>
                <a:ea typeface="Times New Roman"/>
                <a:cs typeface="Times New Roman"/>
                <a:sym typeface="Times New Roman"/>
              </a:endParaRPr>
            </a:p>
          </p:txBody>
        </p:sp>
        <p:sp>
          <p:nvSpPr>
            <p:cNvPr id="236" name="Google Shape;236;p20"/>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237" name="Google Shape;237;p20"/>
          <p:cNvPicPr preferRelativeResize="0"/>
          <p:nvPr/>
        </p:nvPicPr>
        <p:blipFill>
          <a:blip r:embed="rId3">
            <a:alphaModFix/>
          </a:blip>
          <a:stretch>
            <a:fillRect/>
          </a:stretch>
        </p:blipFill>
        <p:spPr>
          <a:xfrm>
            <a:off x="7797275" y="1669450"/>
            <a:ext cx="9212025" cy="777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ph idx="12" type="sldNum"/>
          </p:nvPr>
        </p:nvSpPr>
        <p:spPr>
          <a:xfrm>
            <a:off x="13426034" y="9911198"/>
            <a:ext cx="4277400" cy="569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3200">
                <a:solidFill>
                  <a:schemeClr val="lt1"/>
                </a:solidFill>
              </a:rPr>
              <a:t>‹#›</a:t>
            </a:fld>
            <a:endParaRPr sz="3200">
              <a:solidFill>
                <a:schemeClr val="lt1"/>
              </a:solidFill>
            </a:endParaRPr>
          </a:p>
        </p:txBody>
      </p:sp>
      <p:grpSp>
        <p:nvGrpSpPr>
          <p:cNvPr id="243" name="Google Shape;243;p21"/>
          <p:cNvGrpSpPr/>
          <p:nvPr/>
        </p:nvGrpSpPr>
        <p:grpSpPr>
          <a:xfrm>
            <a:off x="13" y="9568476"/>
            <a:ext cx="19007909" cy="1112345"/>
            <a:chOff x="13" y="9568476"/>
            <a:chExt cx="19007909" cy="1112345"/>
          </a:xfrm>
        </p:grpSpPr>
        <p:grpSp>
          <p:nvGrpSpPr>
            <p:cNvPr id="244" name="Google Shape;244;p21"/>
            <p:cNvGrpSpPr/>
            <p:nvPr/>
          </p:nvGrpSpPr>
          <p:grpSpPr>
            <a:xfrm>
              <a:off x="13" y="9568476"/>
              <a:ext cx="19007909" cy="1112258"/>
              <a:chOff x="-324645" y="2222500"/>
              <a:chExt cx="22260112" cy="1302563"/>
            </a:xfrm>
          </p:grpSpPr>
          <p:sp>
            <p:nvSpPr>
              <p:cNvPr id="245" name="Google Shape;245;p21"/>
              <p:cNvSpPr/>
              <p:nvPr/>
            </p:nvSpPr>
            <p:spPr>
              <a:xfrm>
                <a:off x="-324645" y="2222500"/>
                <a:ext cx="17645698" cy="1302563"/>
              </a:xfrm>
              <a:custGeom>
                <a:rect b="b" l="l" r="r" t="t"/>
                <a:pathLst>
                  <a:path extrusionOk="0" h="440055" w="1892300">
                    <a:moveTo>
                      <a:pt x="0" y="439737"/>
                    </a:moveTo>
                    <a:lnTo>
                      <a:pt x="1892300" y="439737"/>
                    </a:lnTo>
                    <a:lnTo>
                      <a:pt x="1892300" y="0"/>
                    </a:lnTo>
                    <a:lnTo>
                      <a:pt x="0" y="0"/>
                    </a:lnTo>
                    <a:lnTo>
                      <a:pt x="0" y="439737"/>
                    </a:lnTo>
                    <a:close/>
                  </a:path>
                </a:pathLst>
              </a:custGeom>
              <a:solidFill>
                <a:srgbClr val="FFF2C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1"/>
              <p:cNvSpPr/>
              <p:nvPr/>
            </p:nvSpPr>
            <p:spPr>
              <a:xfrm>
                <a:off x="20621789" y="2222500"/>
                <a:ext cx="1313678" cy="1302563"/>
              </a:xfrm>
              <a:custGeom>
                <a:rect b="b" l="l" r="r" t="t"/>
                <a:pathLst>
                  <a:path extrusionOk="0" h="440055" w="1883409">
                    <a:moveTo>
                      <a:pt x="0" y="0"/>
                    </a:moveTo>
                    <a:lnTo>
                      <a:pt x="0" y="439737"/>
                    </a:lnTo>
                    <a:lnTo>
                      <a:pt x="1883155" y="439737"/>
                    </a:lnTo>
                    <a:lnTo>
                      <a:pt x="1883155" y="0"/>
                    </a:lnTo>
                    <a:lnTo>
                      <a:pt x="0" y="0"/>
                    </a:lnTo>
                    <a:close/>
                  </a:path>
                </a:pathLst>
              </a:custGeom>
              <a:solidFill>
                <a:srgbClr val="FF8200"/>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7" name="Google Shape;247;p21"/>
            <p:cNvSpPr/>
            <p:nvPr/>
          </p:nvSpPr>
          <p:spPr>
            <a:xfrm>
              <a:off x="15067756" y="9568581"/>
              <a:ext cx="2820405" cy="1112239"/>
            </a:xfrm>
            <a:custGeom>
              <a:rect b="b" l="l" r="r" t="t"/>
              <a:pathLst>
                <a:path extrusionOk="0" h="440055" w="1883409">
                  <a:moveTo>
                    <a:pt x="0" y="0"/>
                  </a:moveTo>
                  <a:lnTo>
                    <a:pt x="0" y="439737"/>
                  </a:lnTo>
                  <a:lnTo>
                    <a:pt x="1883155" y="439737"/>
                  </a:lnTo>
                  <a:lnTo>
                    <a:pt x="1883155" y="0"/>
                  </a:lnTo>
                  <a:lnTo>
                    <a:pt x="0" y="0"/>
                  </a:lnTo>
                  <a:close/>
                </a:path>
              </a:pathLst>
            </a:custGeom>
            <a:solidFill>
              <a:srgbClr val="FEE599"/>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8" name="Google Shape;248;p21"/>
          <p:cNvSpPr txBox="1"/>
          <p:nvPr/>
        </p:nvSpPr>
        <p:spPr>
          <a:xfrm>
            <a:off x="665956" y="9771598"/>
            <a:ext cx="11277600" cy="1877700"/>
          </a:xfrm>
          <a:prstGeom prst="rect">
            <a:avLst/>
          </a:prstGeom>
          <a:noFill/>
          <a:ln>
            <a:noFill/>
          </a:ln>
        </p:spPr>
        <p:txBody>
          <a:bodyPr anchorCtr="0" anchor="t" bIns="45700" lIns="91425" spcFirstLastPara="1" rIns="91425" wrap="square" tIns="45700">
            <a:spAutoFit/>
          </a:bodyPr>
          <a:lstStyle/>
          <a:p>
            <a:pPr indent="0" lvl="1" marL="457200" rtl="0" algn="ctr">
              <a:spcBef>
                <a:spcPts val="0"/>
              </a:spcBef>
              <a:spcAft>
                <a:spcPts val="0"/>
              </a:spcAft>
              <a:buClr>
                <a:schemeClr val="dk1"/>
              </a:buClr>
              <a:buFont typeface="Arial"/>
              <a:buNone/>
            </a:pPr>
            <a:r>
              <a:rPr b="1" lang="en-US" sz="3900">
                <a:solidFill>
                  <a:schemeClr val="dk1"/>
                </a:solidFill>
                <a:latin typeface="Calibri"/>
                <a:ea typeface="Calibri"/>
                <a:cs typeface="Calibri"/>
                <a:sym typeface="Calibri"/>
              </a:rPr>
              <a:t>Detection of Human in flame using HOG &amp; SVM</a:t>
            </a:r>
            <a:endParaRPr b="1" sz="900">
              <a:solidFill>
                <a:schemeClr val="dk1"/>
              </a:solidFill>
              <a:latin typeface="Calibri"/>
              <a:ea typeface="Calibri"/>
              <a:cs typeface="Calibri"/>
              <a:sym typeface="Calibri"/>
            </a:endParaRPr>
          </a:p>
          <a:p>
            <a:pPr indent="0" lvl="1" marL="457200" rtl="0" algn="ctr">
              <a:spcBef>
                <a:spcPts val="0"/>
              </a:spcBef>
              <a:spcAft>
                <a:spcPts val="0"/>
              </a:spcAft>
              <a:buClr>
                <a:schemeClr val="dk1"/>
              </a:buClr>
              <a:buFont typeface="Arial"/>
              <a:buNone/>
            </a:pPr>
            <a:r>
              <a:t/>
            </a:r>
            <a:endParaRPr b="1" sz="3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p:txBody>
      </p:sp>
      <p:sp>
        <p:nvSpPr>
          <p:cNvPr id="249" name="Google Shape;249;p21"/>
          <p:cNvSpPr txBox="1"/>
          <p:nvPr/>
        </p:nvSpPr>
        <p:spPr>
          <a:xfrm>
            <a:off x="15486923" y="9928984"/>
            <a:ext cx="2242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June</a:t>
            </a:r>
            <a:r>
              <a:rPr lang="en-US" sz="2800">
                <a:solidFill>
                  <a:schemeClr val="dk1"/>
                </a:solidFill>
                <a:latin typeface="Times New Roman"/>
                <a:ea typeface="Times New Roman"/>
                <a:cs typeface="Times New Roman"/>
                <a:sym typeface="Times New Roman"/>
              </a:rPr>
              <a:t> 2022</a:t>
            </a:r>
            <a:endParaRPr sz="2800">
              <a:solidFill>
                <a:schemeClr val="dk1"/>
              </a:solidFill>
              <a:latin typeface="Calibri"/>
              <a:ea typeface="Calibri"/>
              <a:cs typeface="Calibri"/>
              <a:sym typeface="Calibri"/>
            </a:endParaRPr>
          </a:p>
        </p:txBody>
      </p:sp>
      <p:sp>
        <p:nvSpPr>
          <p:cNvPr id="250" name="Google Shape;250;p21"/>
          <p:cNvSpPr txBox="1"/>
          <p:nvPr/>
        </p:nvSpPr>
        <p:spPr>
          <a:xfrm>
            <a:off x="17729425" y="9911200"/>
            <a:ext cx="961500" cy="669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3200">
                <a:solidFill>
                  <a:schemeClr val="lt1"/>
                </a:solidFill>
                <a:latin typeface="Calibri"/>
                <a:ea typeface="Calibri"/>
                <a:cs typeface="Calibri"/>
                <a:sym typeface="Calibri"/>
              </a:rPr>
              <a:t>‹#›</a:t>
            </a:fld>
            <a:endParaRPr sz="1870">
              <a:solidFill>
                <a:schemeClr val="lt1"/>
              </a:solidFill>
              <a:latin typeface="Calibri"/>
              <a:ea typeface="Calibri"/>
              <a:cs typeface="Calibri"/>
              <a:sym typeface="Calibri"/>
            </a:endParaRPr>
          </a:p>
        </p:txBody>
      </p:sp>
      <p:grpSp>
        <p:nvGrpSpPr>
          <p:cNvPr id="251" name="Google Shape;251;p21"/>
          <p:cNvGrpSpPr/>
          <p:nvPr/>
        </p:nvGrpSpPr>
        <p:grpSpPr>
          <a:xfrm>
            <a:off x="-26280" y="774840"/>
            <a:ext cx="15072392" cy="827999"/>
            <a:chOff x="-16184" y="8640158"/>
            <a:chExt cx="4045954" cy="439420"/>
          </a:xfrm>
        </p:grpSpPr>
        <p:sp>
          <p:nvSpPr>
            <p:cNvPr id="252" name="Google Shape;252;p21"/>
            <p:cNvSpPr/>
            <p:nvPr/>
          </p:nvSpPr>
          <p:spPr>
            <a:xfrm>
              <a:off x="-16184" y="8640158"/>
              <a:ext cx="3921824" cy="439420"/>
            </a:xfrm>
            <a:custGeom>
              <a:rect b="b" l="l" r="r" t="t"/>
              <a:pathLst>
                <a:path extrusionOk="0" h="439420" w="3844925">
                  <a:moveTo>
                    <a:pt x="0" y="439204"/>
                  </a:moveTo>
                  <a:lnTo>
                    <a:pt x="3844798" y="439204"/>
                  </a:lnTo>
                  <a:lnTo>
                    <a:pt x="3844798" y="0"/>
                  </a:lnTo>
                  <a:lnTo>
                    <a:pt x="0" y="0"/>
                  </a:lnTo>
                  <a:lnTo>
                    <a:pt x="0" y="439204"/>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1" marL="457200" marR="0" rtl="0" algn="ctr">
                <a:spcBef>
                  <a:spcPts val="0"/>
                </a:spcBef>
                <a:spcAft>
                  <a:spcPts val="0"/>
                </a:spcAft>
                <a:buNone/>
              </a:pPr>
              <a:r>
                <a:rPr lang="en-US" sz="5400">
                  <a:solidFill>
                    <a:schemeClr val="lt1"/>
                  </a:solidFill>
                  <a:latin typeface="Times New Roman"/>
                  <a:ea typeface="Times New Roman"/>
                  <a:cs typeface="Times New Roman"/>
                  <a:sym typeface="Times New Roman"/>
                </a:rPr>
                <a:t>5</a:t>
              </a:r>
              <a:r>
                <a:rPr i="0" lang="en-US" sz="5400" u="none" cap="none" strike="noStrike">
                  <a:solidFill>
                    <a:schemeClr val="lt1"/>
                  </a:solidFill>
                  <a:latin typeface="Times New Roman"/>
                  <a:ea typeface="Times New Roman"/>
                  <a:cs typeface="Times New Roman"/>
                  <a:sym typeface="Times New Roman"/>
                </a:rPr>
                <a:t>. Tools and technologies</a:t>
              </a:r>
              <a:endParaRPr>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5400" u="none" cap="none" strike="noStrike">
                <a:solidFill>
                  <a:schemeClr val="lt1"/>
                </a:solidFill>
                <a:latin typeface="Times New Roman"/>
                <a:ea typeface="Times New Roman"/>
                <a:cs typeface="Times New Roman"/>
                <a:sym typeface="Times New Roman"/>
              </a:endParaRPr>
            </a:p>
            <a:p>
              <a:pPr indent="0" lvl="1" marL="457200" marR="0" rtl="0" algn="ctr">
                <a:spcBef>
                  <a:spcPts val="0"/>
                </a:spcBef>
                <a:spcAft>
                  <a:spcPts val="0"/>
                </a:spcAft>
                <a:buNone/>
              </a:pPr>
              <a:r>
                <a:t/>
              </a:r>
              <a:endParaRPr i="0" sz="2000" u="none" cap="none" strike="noStrike">
                <a:solidFill>
                  <a:schemeClr val="lt1"/>
                </a:solidFill>
                <a:latin typeface="Times New Roman"/>
                <a:ea typeface="Times New Roman"/>
                <a:cs typeface="Times New Roman"/>
                <a:sym typeface="Times New Roman"/>
              </a:endParaRPr>
            </a:p>
          </p:txBody>
        </p:sp>
        <p:sp>
          <p:nvSpPr>
            <p:cNvPr id="253" name="Google Shape;253;p21"/>
            <p:cNvSpPr/>
            <p:nvPr/>
          </p:nvSpPr>
          <p:spPr>
            <a:xfrm>
              <a:off x="3800173" y="8640158"/>
              <a:ext cx="229597" cy="439420"/>
            </a:xfrm>
            <a:custGeom>
              <a:rect b="b" l="l" r="r" t="t"/>
              <a:pathLst>
                <a:path extrusionOk="0" h="439420" w="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algn="ctr" dir="5400000" dist="27940">
                <a:srgbClr val="000000">
                  <a:alpha val="31760"/>
                </a:srgbClr>
              </a:outerShdw>
            </a:effectLst>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4" name="Google Shape;254;p21"/>
          <p:cNvSpPr txBox="1"/>
          <p:nvPr/>
        </p:nvSpPr>
        <p:spPr>
          <a:xfrm>
            <a:off x="1199350" y="2416150"/>
            <a:ext cx="15898200" cy="6249300"/>
          </a:xfrm>
          <a:prstGeom prst="rect">
            <a:avLst/>
          </a:prstGeom>
          <a:noFill/>
          <a:ln>
            <a:noFill/>
          </a:ln>
        </p:spPr>
        <p:txBody>
          <a:bodyPr anchorCtr="0" anchor="t" bIns="45700" lIns="91425" spcFirstLastPara="1" rIns="91425" wrap="square" tIns="45700">
            <a:spAutoFit/>
          </a:bodyPr>
          <a:lstStyle/>
          <a:p>
            <a:pPr indent="-482600" lvl="0" marL="457200" marR="0" rtl="0" algn="l">
              <a:spcBef>
                <a:spcPts val="0"/>
              </a:spcBef>
              <a:spcAft>
                <a:spcPts val="0"/>
              </a:spcAft>
              <a:buClr>
                <a:schemeClr val="dk1"/>
              </a:buClr>
              <a:buSzPts val="4000"/>
              <a:buFont typeface="Times New Roman"/>
              <a:buChar char="●"/>
            </a:pPr>
            <a:r>
              <a:rPr lang="en-US" sz="4000">
                <a:solidFill>
                  <a:schemeClr val="dk1"/>
                </a:solidFill>
                <a:latin typeface="Times New Roman"/>
                <a:ea typeface="Times New Roman"/>
                <a:cs typeface="Times New Roman"/>
                <a:sym typeface="Times New Roman"/>
              </a:rPr>
              <a:t>OpenCV</a:t>
            </a:r>
            <a:endParaRPr sz="40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482600" lvl="0" marL="457200" marR="0" rtl="0" algn="l">
              <a:spcBef>
                <a:spcPts val="0"/>
              </a:spcBef>
              <a:spcAft>
                <a:spcPts val="0"/>
              </a:spcAft>
              <a:buClr>
                <a:schemeClr val="dk1"/>
              </a:buClr>
              <a:buSzPts val="4000"/>
              <a:buFont typeface="Times New Roman"/>
              <a:buChar char="●"/>
            </a:pPr>
            <a:r>
              <a:rPr lang="en-US" sz="4000">
                <a:solidFill>
                  <a:schemeClr val="dk1"/>
                </a:solidFill>
                <a:latin typeface="Times New Roman"/>
                <a:ea typeface="Times New Roman"/>
                <a:cs typeface="Times New Roman"/>
                <a:sym typeface="Times New Roman"/>
              </a:rPr>
              <a:t>Machine learning Algorithms like Histogram of Oriented Gradient(HOG) &amp; Support vector machine(SVM)</a:t>
            </a:r>
            <a:endParaRPr sz="40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482600" lvl="0" marL="457200" marR="0" rtl="0" algn="l">
              <a:spcBef>
                <a:spcPts val="0"/>
              </a:spcBef>
              <a:spcAft>
                <a:spcPts val="0"/>
              </a:spcAft>
              <a:buClr>
                <a:schemeClr val="dk1"/>
              </a:buClr>
              <a:buSzPts val="4000"/>
              <a:buFont typeface="Times New Roman"/>
              <a:buChar char="●"/>
            </a:pPr>
            <a:r>
              <a:rPr lang="en-US" sz="4000">
                <a:solidFill>
                  <a:schemeClr val="dk1"/>
                </a:solidFill>
                <a:latin typeface="Times New Roman"/>
                <a:ea typeface="Times New Roman"/>
                <a:cs typeface="Times New Roman"/>
                <a:sym typeface="Times New Roman"/>
              </a:rPr>
              <a:t>Image processing</a:t>
            </a:r>
            <a:endParaRPr sz="40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482600" lvl="0" marL="457200" marR="0" rtl="0" algn="l">
              <a:spcBef>
                <a:spcPts val="0"/>
              </a:spcBef>
              <a:spcAft>
                <a:spcPts val="0"/>
              </a:spcAft>
              <a:buClr>
                <a:schemeClr val="dk1"/>
              </a:buClr>
              <a:buSzPts val="4000"/>
              <a:buFont typeface="Times New Roman"/>
              <a:buChar char="●"/>
            </a:pPr>
            <a:r>
              <a:rPr lang="en-US" sz="4000">
                <a:solidFill>
                  <a:schemeClr val="dk1"/>
                </a:solidFill>
                <a:latin typeface="Times New Roman"/>
                <a:ea typeface="Times New Roman"/>
                <a:cs typeface="Times New Roman"/>
                <a:sym typeface="Times New Roman"/>
              </a:rPr>
              <a:t>YCbCr component</a:t>
            </a:r>
            <a:endParaRPr sz="40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482600" lvl="0" marL="457200" marR="0" rtl="0" algn="l">
              <a:spcBef>
                <a:spcPts val="0"/>
              </a:spcBef>
              <a:spcAft>
                <a:spcPts val="0"/>
              </a:spcAft>
              <a:buClr>
                <a:schemeClr val="dk1"/>
              </a:buClr>
              <a:buSzPts val="4000"/>
              <a:buFont typeface="Times New Roman"/>
              <a:buChar char="●"/>
            </a:pPr>
            <a:r>
              <a:rPr lang="en-US" sz="4000">
                <a:solidFill>
                  <a:schemeClr val="dk1"/>
                </a:solidFill>
                <a:latin typeface="Times New Roman"/>
                <a:ea typeface="Times New Roman"/>
                <a:cs typeface="Times New Roman"/>
                <a:sym typeface="Times New Roman"/>
              </a:rPr>
              <a:t>Motion detection</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